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453" r:id="rId6"/>
    <p:sldId id="454" r:id="rId7"/>
    <p:sldId id="455" r:id="rId8"/>
    <p:sldId id="458" r:id="rId9"/>
    <p:sldId id="459" r:id="rId10"/>
    <p:sldId id="456" r:id="rId11"/>
    <p:sldId id="460" r:id="rId12"/>
    <p:sldId id="457" r:id="rId13"/>
    <p:sldId id="461" r:id="rId14"/>
    <p:sldId id="463" r:id="rId15"/>
    <p:sldId id="462" r:id="rId16"/>
    <p:sldId id="475" r:id="rId17"/>
    <p:sldId id="476" r:id="rId18"/>
    <p:sldId id="464" r:id="rId19"/>
    <p:sldId id="474" r:id="rId20"/>
    <p:sldId id="465" r:id="rId21"/>
    <p:sldId id="477" r:id="rId22"/>
    <p:sldId id="466" r:id="rId23"/>
    <p:sldId id="383" r:id="rId24"/>
    <p:sldId id="478" r:id="rId25"/>
    <p:sldId id="467" r:id="rId26"/>
    <p:sldId id="468" r:id="rId27"/>
    <p:sldId id="469" r:id="rId28"/>
    <p:sldId id="470" r:id="rId29"/>
    <p:sldId id="471" r:id="rId30"/>
    <p:sldId id="472" r:id="rId31"/>
    <p:sldId id="4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9A4318-308F-4E94-B769-27CD31B32842}">
          <p14:sldIdLst>
            <p14:sldId id="256"/>
            <p14:sldId id="453"/>
            <p14:sldId id="454"/>
            <p14:sldId id="455"/>
            <p14:sldId id="458"/>
            <p14:sldId id="459"/>
            <p14:sldId id="456"/>
            <p14:sldId id="460"/>
            <p14:sldId id="457"/>
            <p14:sldId id="461"/>
            <p14:sldId id="463"/>
            <p14:sldId id="462"/>
            <p14:sldId id="475"/>
            <p14:sldId id="476"/>
            <p14:sldId id="464"/>
            <p14:sldId id="474"/>
            <p14:sldId id="465"/>
            <p14:sldId id="477"/>
            <p14:sldId id="466"/>
            <p14:sldId id="383"/>
            <p14:sldId id="478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811C"/>
    <a:srgbClr val="000000"/>
    <a:srgbClr val="00FFFF"/>
    <a:srgbClr val="FF00FF"/>
    <a:srgbClr val="6699FF"/>
    <a:srgbClr val="9900CC"/>
    <a:srgbClr val="CC00FF"/>
    <a:srgbClr val="2E1B46"/>
    <a:srgbClr val="48287C"/>
    <a:srgbClr val="532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AA8E7-3D73-6AED-031A-8A1BB2D1823A}" v="12" dt="2024-10-08T21:03:05.672"/>
    <p1510:client id="{A8C073D0-A840-9768-DE2B-4EBC3032ADC4}" v="93" dt="2024-10-10T17:17:47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35" autoAdjust="0"/>
  </p:normalViewPr>
  <p:slideViewPr>
    <p:cSldViewPr snapToGrid="0">
      <p:cViewPr varScale="1">
        <p:scale>
          <a:sx n="82" d="100"/>
          <a:sy n="82" d="100"/>
        </p:scale>
        <p:origin x="8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k Das" userId="S::sdas@floridapoly.edu::98cebb13-2fc4-4808-95b9-daeb7e6acc01" providerId="AD" clId="Web-{CCF911E2-0494-6524-BD6D-6E9FC65554FC}"/>
    <pc:docChg chg="addSld delSld modSld modSection">
      <pc:chgData name="Somak Das" userId="S::sdas@floridapoly.edu::98cebb13-2fc4-4808-95b9-daeb7e6acc01" providerId="AD" clId="Web-{CCF911E2-0494-6524-BD6D-6E9FC65554FC}" dt="2024-10-03T15:58:36.823" v="377" actId="20577"/>
      <pc:docMkLst>
        <pc:docMk/>
      </pc:docMkLst>
      <pc:sldChg chg="modSp">
        <pc:chgData name="Somak Das" userId="S::sdas@floridapoly.edu::98cebb13-2fc4-4808-95b9-daeb7e6acc01" providerId="AD" clId="Web-{CCF911E2-0494-6524-BD6D-6E9FC65554FC}" dt="2024-10-02T17:29:21.275" v="27" actId="20577"/>
        <pc:sldMkLst>
          <pc:docMk/>
          <pc:sldMk cId="783844113" sldId="256"/>
        </pc:sldMkLst>
        <pc:spChg chg="mod">
          <ac:chgData name="Somak Das" userId="S::sdas@floridapoly.edu::98cebb13-2fc4-4808-95b9-daeb7e6acc01" providerId="AD" clId="Web-{CCF911E2-0494-6524-BD6D-6E9FC65554FC}" dt="2024-10-02T17:29:21.275" v="27" actId="20577"/>
          <ac:spMkLst>
            <pc:docMk/>
            <pc:sldMk cId="783844113" sldId="256"/>
            <ac:spMk id="6" creationId="{86649F24-8FCC-CDEB-B4C7-3B4C1F0F6A52}"/>
          </ac:spMkLst>
        </pc:spChg>
      </pc:sldChg>
      <pc:sldChg chg="modSp del">
        <pc:chgData name="Somak Das" userId="S::sdas@floridapoly.edu::98cebb13-2fc4-4808-95b9-daeb7e6acc01" providerId="AD" clId="Web-{CCF911E2-0494-6524-BD6D-6E9FC65554FC}" dt="2024-10-02T17:27:36.939" v="18"/>
        <pc:sldMkLst>
          <pc:docMk/>
          <pc:sldMk cId="4139804777" sldId="330"/>
        </pc:sldMkLst>
        <pc:spChg chg="mod">
          <ac:chgData name="Somak Das" userId="S::sdas@floridapoly.edu::98cebb13-2fc4-4808-95b9-daeb7e6acc01" providerId="AD" clId="Web-{CCF911E2-0494-6524-BD6D-6E9FC65554FC}" dt="2024-10-02T17:27:36.205" v="17" actId="20577"/>
          <ac:spMkLst>
            <pc:docMk/>
            <pc:sldMk cId="4139804777" sldId="330"/>
            <ac:spMk id="3" creationId="{799B180D-4364-B046-CF85-E1C85B403559}"/>
          </ac:spMkLst>
        </pc:spChg>
      </pc:sldChg>
      <pc:sldChg chg="modSp del">
        <pc:chgData name="Somak Das" userId="S::sdas@floridapoly.edu::98cebb13-2fc4-4808-95b9-daeb7e6acc01" providerId="AD" clId="Web-{CCF911E2-0494-6524-BD6D-6E9FC65554FC}" dt="2024-10-02T17:26:59.265" v="5"/>
        <pc:sldMkLst>
          <pc:docMk/>
          <pc:sldMk cId="1929717596" sldId="356"/>
        </pc:sldMkLst>
        <pc:spChg chg="mod">
          <ac:chgData name="Somak Das" userId="S::sdas@floridapoly.edu::98cebb13-2fc4-4808-95b9-daeb7e6acc01" providerId="AD" clId="Web-{CCF911E2-0494-6524-BD6D-6E9FC65554FC}" dt="2024-10-02T17:26:57.124" v="4" actId="20577"/>
          <ac:spMkLst>
            <pc:docMk/>
            <pc:sldMk cId="1929717596" sldId="356"/>
            <ac:spMk id="3" creationId="{EEA82FBA-2EB2-5C2F-0014-4EC7486CBC03}"/>
          </ac:spMkLst>
        </pc:spChg>
      </pc:sldChg>
      <pc:sldChg chg="del">
        <pc:chgData name="Somak Das" userId="S::sdas@floridapoly.edu::98cebb13-2fc4-4808-95b9-daeb7e6acc01" providerId="AD" clId="Web-{CCF911E2-0494-6524-BD6D-6E9FC65554FC}" dt="2024-10-02T17:27:46.346" v="19"/>
        <pc:sldMkLst>
          <pc:docMk/>
          <pc:sldMk cId="525564265" sldId="451"/>
        </pc:sldMkLst>
      </pc:sldChg>
      <pc:sldChg chg="modSp new">
        <pc:chgData name="Somak Das" userId="S::sdas@floridapoly.edu::98cebb13-2fc4-4808-95b9-daeb7e6acc01" providerId="AD" clId="Web-{CCF911E2-0494-6524-BD6D-6E9FC65554FC}" dt="2024-10-02T17:32:13.834" v="59"/>
        <pc:sldMkLst>
          <pc:docMk/>
          <pc:sldMk cId="2363984273" sldId="453"/>
        </pc:sldMkLst>
        <pc:spChg chg="mod">
          <ac:chgData name="Somak Das" userId="S::sdas@floridapoly.edu::98cebb13-2fc4-4808-95b9-daeb7e6acc01" providerId="AD" clId="Web-{CCF911E2-0494-6524-BD6D-6E9FC65554FC}" dt="2024-10-02T17:32:13.834" v="59"/>
          <ac:spMkLst>
            <pc:docMk/>
            <pc:sldMk cId="2363984273" sldId="453"/>
            <ac:spMk id="2" creationId="{CE045C4D-1560-F5A9-FF2F-0B5C79D18557}"/>
          </ac:spMkLst>
        </pc:spChg>
        <pc:spChg chg="mod">
          <ac:chgData name="Somak Das" userId="S::sdas@floridapoly.edu::98cebb13-2fc4-4808-95b9-daeb7e6acc01" providerId="AD" clId="Web-{CCF911E2-0494-6524-BD6D-6E9FC65554FC}" dt="2024-10-02T17:31:56.989" v="57" actId="20577"/>
          <ac:spMkLst>
            <pc:docMk/>
            <pc:sldMk cId="2363984273" sldId="453"/>
            <ac:spMk id="3" creationId="{280ABCF6-FE7E-A144-CC71-E5CB4F1F6928}"/>
          </ac:spMkLst>
        </pc:spChg>
      </pc:sldChg>
      <pc:sldChg chg="modSp new">
        <pc:chgData name="Somak Das" userId="S::sdas@floridapoly.edu::98cebb13-2fc4-4808-95b9-daeb7e6acc01" providerId="AD" clId="Web-{CCF911E2-0494-6524-BD6D-6E9FC65554FC}" dt="2024-10-03T15:58:36.823" v="377" actId="20577"/>
        <pc:sldMkLst>
          <pc:docMk/>
          <pc:sldMk cId="932761166" sldId="454"/>
        </pc:sldMkLst>
        <pc:spChg chg="mod">
          <ac:chgData name="Somak Das" userId="S::sdas@floridapoly.edu::98cebb13-2fc4-4808-95b9-daeb7e6acc01" providerId="AD" clId="Web-{CCF911E2-0494-6524-BD6D-6E9FC65554FC}" dt="2024-10-03T12:26:04.103" v="74" actId="20577"/>
          <ac:spMkLst>
            <pc:docMk/>
            <pc:sldMk cId="932761166" sldId="454"/>
            <ac:spMk id="2" creationId="{E7096674-7993-7968-8924-557F7EDDBE2A}"/>
          </ac:spMkLst>
        </pc:spChg>
        <pc:spChg chg="mod">
          <ac:chgData name="Somak Das" userId="S::sdas@floridapoly.edu::98cebb13-2fc4-4808-95b9-daeb7e6acc01" providerId="AD" clId="Web-{CCF911E2-0494-6524-BD6D-6E9FC65554FC}" dt="2024-10-03T15:58:36.823" v="377" actId="20577"/>
          <ac:spMkLst>
            <pc:docMk/>
            <pc:sldMk cId="932761166" sldId="454"/>
            <ac:spMk id="3" creationId="{30300F95-A281-7F4A-1885-DBD0684D80E5}"/>
          </ac:spMkLst>
        </pc:spChg>
      </pc:sldChg>
      <pc:sldChg chg="modSp new">
        <pc:chgData name="Somak Das" userId="S::sdas@floridapoly.edu::98cebb13-2fc4-4808-95b9-daeb7e6acc01" providerId="AD" clId="Web-{CCF911E2-0494-6524-BD6D-6E9FC65554FC}" dt="2024-10-03T15:46:11.414" v="199" actId="20577"/>
        <pc:sldMkLst>
          <pc:docMk/>
          <pc:sldMk cId="3360287271" sldId="455"/>
        </pc:sldMkLst>
        <pc:spChg chg="mod">
          <ac:chgData name="Somak Das" userId="S::sdas@floridapoly.edu::98cebb13-2fc4-4808-95b9-daeb7e6acc01" providerId="AD" clId="Web-{CCF911E2-0494-6524-BD6D-6E9FC65554FC}" dt="2024-10-03T15:46:11.414" v="199" actId="20577"/>
          <ac:spMkLst>
            <pc:docMk/>
            <pc:sldMk cId="3360287271" sldId="455"/>
            <ac:spMk id="2" creationId="{8E519699-1A23-832C-4190-C491C99E26B2}"/>
          </ac:spMkLst>
        </pc:spChg>
        <pc:spChg chg="mod">
          <ac:chgData name="Somak Das" userId="S::sdas@floridapoly.edu::98cebb13-2fc4-4808-95b9-daeb7e6acc01" providerId="AD" clId="Web-{CCF911E2-0494-6524-BD6D-6E9FC65554FC}" dt="2024-10-03T12:32:30.760" v="154" actId="20577"/>
          <ac:spMkLst>
            <pc:docMk/>
            <pc:sldMk cId="3360287271" sldId="455"/>
            <ac:spMk id="3" creationId="{E406582D-94EB-A656-D2D5-E0207E5CAE7A}"/>
          </ac:spMkLst>
        </pc:spChg>
      </pc:sldChg>
      <pc:sldChg chg="modSp new">
        <pc:chgData name="Somak Das" userId="S::sdas@floridapoly.edu::98cebb13-2fc4-4808-95b9-daeb7e6acc01" providerId="AD" clId="Web-{CCF911E2-0494-6524-BD6D-6E9FC65554FC}" dt="2024-10-03T15:53:11.572" v="328" actId="20577"/>
        <pc:sldMkLst>
          <pc:docMk/>
          <pc:sldMk cId="1763680411" sldId="456"/>
        </pc:sldMkLst>
        <pc:spChg chg="mod">
          <ac:chgData name="Somak Das" userId="S::sdas@floridapoly.edu::98cebb13-2fc4-4808-95b9-daeb7e6acc01" providerId="AD" clId="Web-{CCF911E2-0494-6524-BD6D-6E9FC65554FC}" dt="2024-10-03T15:47:31.727" v="210" actId="20577"/>
          <ac:spMkLst>
            <pc:docMk/>
            <pc:sldMk cId="1763680411" sldId="456"/>
            <ac:spMk id="2" creationId="{B1E07D6E-CD28-AED8-5F58-1774DFD49A9F}"/>
          </ac:spMkLst>
        </pc:spChg>
        <pc:spChg chg="mod">
          <ac:chgData name="Somak Das" userId="S::sdas@floridapoly.edu::98cebb13-2fc4-4808-95b9-daeb7e6acc01" providerId="AD" clId="Web-{CCF911E2-0494-6524-BD6D-6E9FC65554FC}" dt="2024-10-03T15:53:11.572" v="328" actId="20577"/>
          <ac:spMkLst>
            <pc:docMk/>
            <pc:sldMk cId="1763680411" sldId="456"/>
            <ac:spMk id="3" creationId="{BA28B97A-F64A-C4C6-5297-8C89985F17CA}"/>
          </ac:spMkLst>
        </pc:spChg>
      </pc:sldChg>
      <pc:sldChg chg="modSp new">
        <pc:chgData name="Somak Das" userId="S::sdas@floridapoly.edu::98cebb13-2fc4-4808-95b9-daeb7e6acc01" providerId="AD" clId="Web-{CCF911E2-0494-6524-BD6D-6E9FC65554FC}" dt="2024-10-03T15:55:46.495" v="372" actId="20577"/>
        <pc:sldMkLst>
          <pc:docMk/>
          <pc:sldMk cId="263902212" sldId="457"/>
        </pc:sldMkLst>
        <pc:spChg chg="mod">
          <ac:chgData name="Somak Das" userId="S::sdas@floridapoly.edu::98cebb13-2fc4-4808-95b9-daeb7e6acc01" providerId="AD" clId="Web-{CCF911E2-0494-6524-BD6D-6E9FC65554FC}" dt="2024-10-03T15:55:23.213" v="361" actId="20577"/>
          <ac:spMkLst>
            <pc:docMk/>
            <pc:sldMk cId="263902212" sldId="457"/>
            <ac:spMk id="2" creationId="{4DD3D878-9001-8237-37E5-0A4E5A717983}"/>
          </ac:spMkLst>
        </pc:spChg>
        <pc:spChg chg="mod">
          <ac:chgData name="Somak Das" userId="S::sdas@floridapoly.edu::98cebb13-2fc4-4808-95b9-daeb7e6acc01" providerId="AD" clId="Web-{CCF911E2-0494-6524-BD6D-6E9FC65554FC}" dt="2024-10-03T15:55:46.495" v="372" actId="20577"/>
          <ac:spMkLst>
            <pc:docMk/>
            <pc:sldMk cId="263902212" sldId="457"/>
            <ac:spMk id="3" creationId="{21BE386F-4E0C-ACC1-5F39-B1EBABDB29E5}"/>
          </ac:spMkLst>
        </pc:spChg>
      </pc:sldChg>
    </pc:docChg>
  </pc:docChgLst>
  <pc:docChgLst>
    <pc:chgData name="Somak Das" userId="S::sdas@floridapoly.edu::98cebb13-2fc4-4808-95b9-daeb7e6acc01" providerId="AD" clId="Web-{00C53936-418F-1F3D-D7CC-135350DBE8F6}"/>
    <pc:docChg chg="addSld delSld modSld modSection">
      <pc:chgData name="Somak Das" userId="S::sdas@floridapoly.edu::98cebb13-2fc4-4808-95b9-daeb7e6acc01" providerId="AD" clId="Web-{00C53936-418F-1F3D-D7CC-135350DBE8F6}" dt="2024-10-07T03:04:36.386" v="780" actId="20577"/>
      <pc:docMkLst>
        <pc:docMk/>
      </pc:docMkLst>
      <pc:sldChg chg="del">
        <pc:chgData name="Somak Das" userId="S::sdas@floridapoly.edu::98cebb13-2fc4-4808-95b9-daeb7e6acc01" providerId="AD" clId="Web-{00C53936-418F-1F3D-D7CC-135350DBE8F6}" dt="2024-10-06T23:47:45.833" v="42"/>
        <pc:sldMkLst>
          <pc:docMk/>
          <pc:sldMk cId="342402045" sldId="339"/>
        </pc:sldMkLst>
      </pc:sldChg>
      <pc:sldChg chg="del">
        <pc:chgData name="Somak Das" userId="S::sdas@floridapoly.edu::98cebb13-2fc4-4808-95b9-daeb7e6acc01" providerId="AD" clId="Web-{00C53936-418F-1F3D-D7CC-135350DBE8F6}" dt="2024-10-06T23:47:44.114" v="41"/>
        <pc:sldMkLst>
          <pc:docMk/>
          <pc:sldMk cId="615294533" sldId="373"/>
        </pc:sldMkLst>
      </pc:sldChg>
      <pc:sldChg chg="del">
        <pc:chgData name="Somak Das" userId="S::sdas@floridapoly.edu::98cebb13-2fc4-4808-95b9-daeb7e6acc01" providerId="AD" clId="Web-{00C53936-418F-1F3D-D7CC-135350DBE8F6}" dt="2024-10-06T23:47:05.675" v="21"/>
        <pc:sldMkLst>
          <pc:docMk/>
          <pc:sldMk cId="3545227026" sldId="377"/>
        </pc:sldMkLst>
      </pc:sldChg>
      <pc:sldChg chg="del">
        <pc:chgData name="Somak Das" userId="S::sdas@floridapoly.edu::98cebb13-2fc4-4808-95b9-daeb7e6acc01" providerId="AD" clId="Web-{00C53936-418F-1F3D-D7CC-135350DBE8F6}" dt="2024-10-06T23:48:30.444" v="74"/>
        <pc:sldMkLst>
          <pc:docMk/>
          <pc:sldMk cId="1819909457" sldId="378"/>
        </pc:sldMkLst>
      </pc:sldChg>
      <pc:sldChg chg="del">
        <pc:chgData name="Somak Das" userId="S::sdas@floridapoly.edu::98cebb13-2fc4-4808-95b9-daeb7e6acc01" providerId="AD" clId="Web-{00C53936-418F-1F3D-D7CC-135350DBE8F6}" dt="2024-10-06T23:48:29.694" v="73"/>
        <pc:sldMkLst>
          <pc:docMk/>
          <pc:sldMk cId="2554641569" sldId="379"/>
        </pc:sldMkLst>
      </pc:sldChg>
      <pc:sldChg chg="del">
        <pc:chgData name="Somak Das" userId="S::sdas@floridapoly.edu::98cebb13-2fc4-4808-95b9-daeb7e6acc01" providerId="AD" clId="Web-{00C53936-418F-1F3D-D7CC-135350DBE8F6}" dt="2024-10-06T23:48:29.038" v="72"/>
        <pc:sldMkLst>
          <pc:docMk/>
          <pc:sldMk cId="2496198907" sldId="380"/>
        </pc:sldMkLst>
      </pc:sldChg>
      <pc:sldChg chg="del">
        <pc:chgData name="Somak Das" userId="S::sdas@floridapoly.edu::98cebb13-2fc4-4808-95b9-daeb7e6acc01" providerId="AD" clId="Web-{00C53936-418F-1F3D-D7CC-135350DBE8F6}" dt="2024-10-06T23:48:28.319" v="71"/>
        <pc:sldMkLst>
          <pc:docMk/>
          <pc:sldMk cId="3368324073" sldId="381"/>
        </pc:sldMkLst>
      </pc:sldChg>
      <pc:sldChg chg="del">
        <pc:chgData name="Somak Das" userId="S::sdas@floridapoly.edu::98cebb13-2fc4-4808-95b9-daeb7e6acc01" providerId="AD" clId="Web-{00C53936-418F-1F3D-D7CC-135350DBE8F6}" dt="2024-10-06T23:48:27.272" v="70"/>
        <pc:sldMkLst>
          <pc:docMk/>
          <pc:sldMk cId="1690043970" sldId="382"/>
        </pc:sldMkLst>
      </pc:sldChg>
      <pc:sldChg chg="del">
        <pc:chgData name="Somak Das" userId="S::sdas@floridapoly.edu::98cebb13-2fc4-4808-95b9-daeb7e6acc01" providerId="AD" clId="Web-{00C53936-418F-1F3D-D7CC-135350DBE8F6}" dt="2024-10-06T23:48:25.522" v="69"/>
        <pc:sldMkLst>
          <pc:docMk/>
          <pc:sldMk cId="1578172254" sldId="383"/>
        </pc:sldMkLst>
      </pc:sldChg>
      <pc:sldChg chg="del">
        <pc:chgData name="Somak Das" userId="S::sdas@floridapoly.edu::98cebb13-2fc4-4808-95b9-daeb7e6acc01" providerId="AD" clId="Web-{00C53936-418F-1F3D-D7CC-135350DBE8F6}" dt="2024-10-06T23:48:24.678" v="68"/>
        <pc:sldMkLst>
          <pc:docMk/>
          <pc:sldMk cId="4212683203" sldId="384"/>
        </pc:sldMkLst>
      </pc:sldChg>
      <pc:sldChg chg="del">
        <pc:chgData name="Somak Das" userId="S::sdas@floridapoly.edu::98cebb13-2fc4-4808-95b9-daeb7e6acc01" providerId="AD" clId="Web-{00C53936-418F-1F3D-D7CC-135350DBE8F6}" dt="2024-10-06T23:48:23.866" v="67"/>
        <pc:sldMkLst>
          <pc:docMk/>
          <pc:sldMk cId="783837018" sldId="385"/>
        </pc:sldMkLst>
      </pc:sldChg>
      <pc:sldChg chg="del">
        <pc:chgData name="Somak Das" userId="S::sdas@floridapoly.edu::98cebb13-2fc4-4808-95b9-daeb7e6acc01" providerId="AD" clId="Web-{00C53936-418F-1F3D-D7CC-135350DBE8F6}" dt="2024-10-06T23:48:23.085" v="66"/>
        <pc:sldMkLst>
          <pc:docMk/>
          <pc:sldMk cId="4065352786" sldId="386"/>
        </pc:sldMkLst>
      </pc:sldChg>
      <pc:sldChg chg="del">
        <pc:chgData name="Somak Das" userId="S::sdas@floridapoly.edu::98cebb13-2fc4-4808-95b9-daeb7e6acc01" providerId="AD" clId="Web-{00C53936-418F-1F3D-D7CC-135350DBE8F6}" dt="2024-10-06T23:48:22.288" v="65"/>
        <pc:sldMkLst>
          <pc:docMk/>
          <pc:sldMk cId="1361703998" sldId="387"/>
        </pc:sldMkLst>
      </pc:sldChg>
      <pc:sldChg chg="del">
        <pc:chgData name="Somak Das" userId="S::sdas@floridapoly.edu::98cebb13-2fc4-4808-95b9-daeb7e6acc01" providerId="AD" clId="Web-{00C53936-418F-1F3D-D7CC-135350DBE8F6}" dt="2024-10-06T23:48:21.460" v="64"/>
        <pc:sldMkLst>
          <pc:docMk/>
          <pc:sldMk cId="2957788742" sldId="388"/>
        </pc:sldMkLst>
      </pc:sldChg>
      <pc:sldChg chg="del">
        <pc:chgData name="Somak Das" userId="S::sdas@floridapoly.edu::98cebb13-2fc4-4808-95b9-daeb7e6acc01" providerId="AD" clId="Web-{00C53936-418F-1F3D-D7CC-135350DBE8F6}" dt="2024-10-06T23:48:20.022" v="63"/>
        <pc:sldMkLst>
          <pc:docMk/>
          <pc:sldMk cId="138263512" sldId="389"/>
        </pc:sldMkLst>
      </pc:sldChg>
      <pc:sldChg chg="del">
        <pc:chgData name="Somak Das" userId="S::sdas@floridapoly.edu::98cebb13-2fc4-4808-95b9-daeb7e6acc01" providerId="AD" clId="Web-{00C53936-418F-1F3D-D7CC-135350DBE8F6}" dt="2024-10-06T23:48:15.413" v="62"/>
        <pc:sldMkLst>
          <pc:docMk/>
          <pc:sldMk cId="3139741042" sldId="390"/>
        </pc:sldMkLst>
      </pc:sldChg>
      <pc:sldChg chg="del">
        <pc:chgData name="Somak Das" userId="S::sdas@floridapoly.edu::98cebb13-2fc4-4808-95b9-daeb7e6acc01" providerId="AD" clId="Web-{00C53936-418F-1F3D-D7CC-135350DBE8F6}" dt="2024-10-06T23:48:13.944" v="61"/>
        <pc:sldMkLst>
          <pc:docMk/>
          <pc:sldMk cId="504392611" sldId="391"/>
        </pc:sldMkLst>
      </pc:sldChg>
      <pc:sldChg chg="del">
        <pc:chgData name="Somak Das" userId="S::sdas@floridapoly.edu::98cebb13-2fc4-4808-95b9-daeb7e6acc01" providerId="AD" clId="Web-{00C53936-418F-1F3D-D7CC-135350DBE8F6}" dt="2024-10-06T23:48:11.381" v="60"/>
        <pc:sldMkLst>
          <pc:docMk/>
          <pc:sldMk cId="1964320171" sldId="392"/>
        </pc:sldMkLst>
      </pc:sldChg>
      <pc:sldChg chg="del">
        <pc:chgData name="Somak Das" userId="S::sdas@floridapoly.edu::98cebb13-2fc4-4808-95b9-daeb7e6acc01" providerId="AD" clId="Web-{00C53936-418F-1F3D-D7CC-135350DBE8F6}" dt="2024-10-06T23:48:09.974" v="59"/>
        <pc:sldMkLst>
          <pc:docMk/>
          <pc:sldMk cId="1095515931" sldId="393"/>
        </pc:sldMkLst>
      </pc:sldChg>
      <pc:sldChg chg="del">
        <pc:chgData name="Somak Das" userId="S::sdas@floridapoly.edu::98cebb13-2fc4-4808-95b9-daeb7e6acc01" providerId="AD" clId="Web-{00C53936-418F-1F3D-D7CC-135350DBE8F6}" dt="2024-10-06T23:48:09.083" v="58"/>
        <pc:sldMkLst>
          <pc:docMk/>
          <pc:sldMk cId="1876545858" sldId="394"/>
        </pc:sldMkLst>
      </pc:sldChg>
      <pc:sldChg chg="del">
        <pc:chgData name="Somak Das" userId="S::sdas@floridapoly.edu::98cebb13-2fc4-4808-95b9-daeb7e6acc01" providerId="AD" clId="Web-{00C53936-418F-1F3D-D7CC-135350DBE8F6}" dt="2024-10-06T23:48:08.193" v="57"/>
        <pc:sldMkLst>
          <pc:docMk/>
          <pc:sldMk cId="1714903401" sldId="395"/>
        </pc:sldMkLst>
      </pc:sldChg>
      <pc:sldChg chg="del">
        <pc:chgData name="Somak Das" userId="S::sdas@floridapoly.edu::98cebb13-2fc4-4808-95b9-daeb7e6acc01" providerId="AD" clId="Web-{00C53936-418F-1F3D-D7CC-135350DBE8F6}" dt="2024-10-06T23:48:05.943" v="56"/>
        <pc:sldMkLst>
          <pc:docMk/>
          <pc:sldMk cId="3924381312" sldId="396"/>
        </pc:sldMkLst>
      </pc:sldChg>
      <pc:sldChg chg="del">
        <pc:chgData name="Somak Das" userId="S::sdas@floridapoly.edu::98cebb13-2fc4-4808-95b9-daeb7e6acc01" providerId="AD" clId="Web-{00C53936-418F-1F3D-D7CC-135350DBE8F6}" dt="2024-10-06T23:48:05.114" v="55"/>
        <pc:sldMkLst>
          <pc:docMk/>
          <pc:sldMk cId="3131824261" sldId="397"/>
        </pc:sldMkLst>
      </pc:sldChg>
      <pc:sldChg chg="del">
        <pc:chgData name="Somak Das" userId="S::sdas@floridapoly.edu::98cebb13-2fc4-4808-95b9-daeb7e6acc01" providerId="AD" clId="Web-{00C53936-418F-1F3D-D7CC-135350DBE8F6}" dt="2024-10-06T23:48:03.693" v="54"/>
        <pc:sldMkLst>
          <pc:docMk/>
          <pc:sldMk cId="1351386196" sldId="398"/>
        </pc:sldMkLst>
      </pc:sldChg>
      <pc:sldChg chg="del">
        <pc:chgData name="Somak Das" userId="S::sdas@floridapoly.edu::98cebb13-2fc4-4808-95b9-daeb7e6acc01" providerId="AD" clId="Web-{00C53936-418F-1F3D-D7CC-135350DBE8F6}" dt="2024-10-06T23:48:02.630" v="53"/>
        <pc:sldMkLst>
          <pc:docMk/>
          <pc:sldMk cId="1581987420" sldId="399"/>
        </pc:sldMkLst>
      </pc:sldChg>
      <pc:sldChg chg="del">
        <pc:chgData name="Somak Das" userId="S::sdas@floridapoly.edu::98cebb13-2fc4-4808-95b9-daeb7e6acc01" providerId="AD" clId="Web-{00C53936-418F-1F3D-D7CC-135350DBE8F6}" dt="2024-10-06T23:48:01.724" v="52"/>
        <pc:sldMkLst>
          <pc:docMk/>
          <pc:sldMk cId="879287268" sldId="400"/>
        </pc:sldMkLst>
      </pc:sldChg>
      <pc:sldChg chg="del">
        <pc:chgData name="Somak Das" userId="S::sdas@floridapoly.edu::98cebb13-2fc4-4808-95b9-daeb7e6acc01" providerId="AD" clId="Web-{00C53936-418F-1F3D-D7CC-135350DBE8F6}" dt="2024-10-06T23:48:00.505" v="51"/>
        <pc:sldMkLst>
          <pc:docMk/>
          <pc:sldMk cId="3149878750" sldId="401"/>
        </pc:sldMkLst>
      </pc:sldChg>
      <pc:sldChg chg="del">
        <pc:chgData name="Somak Das" userId="S::sdas@floridapoly.edu::98cebb13-2fc4-4808-95b9-daeb7e6acc01" providerId="AD" clId="Web-{00C53936-418F-1F3D-D7CC-135350DBE8F6}" dt="2024-10-06T23:47:58.817" v="50"/>
        <pc:sldMkLst>
          <pc:docMk/>
          <pc:sldMk cId="4155977142" sldId="402"/>
        </pc:sldMkLst>
      </pc:sldChg>
      <pc:sldChg chg="del">
        <pc:chgData name="Somak Das" userId="S::sdas@floridapoly.edu::98cebb13-2fc4-4808-95b9-daeb7e6acc01" providerId="AD" clId="Web-{00C53936-418F-1F3D-D7CC-135350DBE8F6}" dt="2024-10-06T23:47:57.099" v="49"/>
        <pc:sldMkLst>
          <pc:docMk/>
          <pc:sldMk cId="1810444159" sldId="403"/>
        </pc:sldMkLst>
      </pc:sldChg>
      <pc:sldChg chg="del">
        <pc:chgData name="Somak Das" userId="S::sdas@floridapoly.edu::98cebb13-2fc4-4808-95b9-daeb7e6acc01" providerId="AD" clId="Web-{00C53936-418F-1F3D-D7CC-135350DBE8F6}" dt="2024-10-06T23:47:55.942" v="48"/>
        <pc:sldMkLst>
          <pc:docMk/>
          <pc:sldMk cId="3585810309" sldId="404"/>
        </pc:sldMkLst>
      </pc:sldChg>
      <pc:sldChg chg="del">
        <pc:chgData name="Somak Das" userId="S::sdas@floridapoly.edu::98cebb13-2fc4-4808-95b9-daeb7e6acc01" providerId="AD" clId="Web-{00C53936-418F-1F3D-D7CC-135350DBE8F6}" dt="2024-10-06T23:47:55.020" v="47"/>
        <pc:sldMkLst>
          <pc:docMk/>
          <pc:sldMk cId="3589124948" sldId="405"/>
        </pc:sldMkLst>
      </pc:sldChg>
      <pc:sldChg chg="del">
        <pc:chgData name="Somak Das" userId="S::sdas@floridapoly.edu::98cebb13-2fc4-4808-95b9-daeb7e6acc01" providerId="AD" clId="Web-{00C53936-418F-1F3D-D7CC-135350DBE8F6}" dt="2024-10-06T23:47:52.614" v="46"/>
        <pc:sldMkLst>
          <pc:docMk/>
          <pc:sldMk cId="2506062764" sldId="406"/>
        </pc:sldMkLst>
      </pc:sldChg>
      <pc:sldChg chg="del">
        <pc:chgData name="Somak Das" userId="S::sdas@floridapoly.edu::98cebb13-2fc4-4808-95b9-daeb7e6acc01" providerId="AD" clId="Web-{00C53936-418F-1F3D-D7CC-135350DBE8F6}" dt="2024-10-06T23:47:50.786" v="45"/>
        <pc:sldMkLst>
          <pc:docMk/>
          <pc:sldMk cId="3544539668" sldId="407"/>
        </pc:sldMkLst>
      </pc:sldChg>
      <pc:sldChg chg="del">
        <pc:chgData name="Somak Das" userId="S::sdas@floridapoly.edu::98cebb13-2fc4-4808-95b9-daeb7e6acc01" providerId="AD" clId="Web-{00C53936-418F-1F3D-D7CC-135350DBE8F6}" dt="2024-10-06T23:47:49.192" v="44"/>
        <pc:sldMkLst>
          <pc:docMk/>
          <pc:sldMk cId="2800649285" sldId="408"/>
        </pc:sldMkLst>
      </pc:sldChg>
      <pc:sldChg chg="del">
        <pc:chgData name="Somak Das" userId="S::sdas@floridapoly.edu::98cebb13-2fc4-4808-95b9-daeb7e6acc01" providerId="AD" clId="Web-{00C53936-418F-1F3D-D7CC-135350DBE8F6}" dt="2024-10-06T23:47:48.036" v="43"/>
        <pc:sldMkLst>
          <pc:docMk/>
          <pc:sldMk cId="421607510" sldId="409"/>
        </pc:sldMkLst>
      </pc:sldChg>
      <pc:sldChg chg="del">
        <pc:chgData name="Somak Das" userId="S::sdas@floridapoly.edu::98cebb13-2fc4-4808-95b9-daeb7e6acc01" providerId="AD" clId="Web-{00C53936-418F-1F3D-D7CC-135350DBE8F6}" dt="2024-10-06T23:47:41.411" v="39"/>
        <pc:sldMkLst>
          <pc:docMk/>
          <pc:sldMk cId="1295009353" sldId="410"/>
        </pc:sldMkLst>
      </pc:sldChg>
      <pc:sldChg chg="del">
        <pc:chgData name="Somak Das" userId="S::sdas@floridapoly.edu::98cebb13-2fc4-4808-95b9-daeb7e6acc01" providerId="AD" clId="Web-{00C53936-418F-1F3D-D7CC-135350DBE8F6}" dt="2024-10-06T23:47:35.035" v="37"/>
        <pc:sldMkLst>
          <pc:docMk/>
          <pc:sldMk cId="1499747046" sldId="411"/>
        </pc:sldMkLst>
      </pc:sldChg>
      <pc:sldChg chg="del">
        <pc:chgData name="Somak Das" userId="S::sdas@floridapoly.edu::98cebb13-2fc4-4808-95b9-daeb7e6acc01" providerId="AD" clId="Web-{00C53936-418F-1F3D-D7CC-135350DBE8F6}" dt="2024-10-06T23:47:40.551" v="38"/>
        <pc:sldMkLst>
          <pc:docMk/>
          <pc:sldMk cId="912334697" sldId="412"/>
        </pc:sldMkLst>
      </pc:sldChg>
      <pc:sldChg chg="del">
        <pc:chgData name="Somak Das" userId="S::sdas@floridapoly.edu::98cebb13-2fc4-4808-95b9-daeb7e6acc01" providerId="AD" clId="Web-{00C53936-418F-1F3D-D7CC-135350DBE8F6}" dt="2024-10-06T23:47:34.067" v="36"/>
        <pc:sldMkLst>
          <pc:docMk/>
          <pc:sldMk cId="1129229516" sldId="413"/>
        </pc:sldMkLst>
      </pc:sldChg>
      <pc:sldChg chg="del">
        <pc:chgData name="Somak Das" userId="S::sdas@floridapoly.edu::98cebb13-2fc4-4808-95b9-daeb7e6acc01" providerId="AD" clId="Web-{00C53936-418F-1F3D-D7CC-135350DBE8F6}" dt="2024-10-06T23:47:32.457" v="35"/>
        <pc:sldMkLst>
          <pc:docMk/>
          <pc:sldMk cId="1670553269" sldId="414"/>
        </pc:sldMkLst>
      </pc:sldChg>
      <pc:sldChg chg="del">
        <pc:chgData name="Somak Das" userId="S::sdas@floridapoly.edu::98cebb13-2fc4-4808-95b9-daeb7e6acc01" providerId="AD" clId="Web-{00C53936-418F-1F3D-D7CC-135350DBE8F6}" dt="2024-10-06T23:47:31.504" v="34"/>
        <pc:sldMkLst>
          <pc:docMk/>
          <pc:sldMk cId="1118003640" sldId="415"/>
        </pc:sldMkLst>
      </pc:sldChg>
      <pc:sldChg chg="del">
        <pc:chgData name="Somak Das" userId="S::sdas@floridapoly.edu::98cebb13-2fc4-4808-95b9-daeb7e6acc01" providerId="AD" clId="Web-{00C53936-418F-1F3D-D7CC-135350DBE8F6}" dt="2024-10-06T23:47:30.567" v="33"/>
        <pc:sldMkLst>
          <pc:docMk/>
          <pc:sldMk cId="1163069942" sldId="416"/>
        </pc:sldMkLst>
      </pc:sldChg>
      <pc:sldChg chg="del">
        <pc:chgData name="Somak Das" userId="S::sdas@floridapoly.edu::98cebb13-2fc4-4808-95b9-daeb7e6acc01" providerId="AD" clId="Web-{00C53936-418F-1F3D-D7CC-135350DBE8F6}" dt="2024-10-06T23:47:29.332" v="32"/>
        <pc:sldMkLst>
          <pc:docMk/>
          <pc:sldMk cId="2864538830" sldId="417"/>
        </pc:sldMkLst>
      </pc:sldChg>
      <pc:sldChg chg="del">
        <pc:chgData name="Somak Das" userId="S::sdas@floridapoly.edu::98cebb13-2fc4-4808-95b9-daeb7e6acc01" providerId="AD" clId="Web-{00C53936-418F-1F3D-D7CC-135350DBE8F6}" dt="2024-10-06T23:47:28.285" v="31"/>
        <pc:sldMkLst>
          <pc:docMk/>
          <pc:sldMk cId="3416599409" sldId="418"/>
        </pc:sldMkLst>
      </pc:sldChg>
      <pc:sldChg chg="del">
        <pc:chgData name="Somak Das" userId="S::sdas@floridapoly.edu::98cebb13-2fc4-4808-95b9-daeb7e6acc01" providerId="AD" clId="Web-{00C53936-418F-1F3D-D7CC-135350DBE8F6}" dt="2024-10-06T23:47:26.801" v="30"/>
        <pc:sldMkLst>
          <pc:docMk/>
          <pc:sldMk cId="2494883905" sldId="419"/>
        </pc:sldMkLst>
      </pc:sldChg>
      <pc:sldChg chg="del">
        <pc:chgData name="Somak Das" userId="S::sdas@floridapoly.edu::98cebb13-2fc4-4808-95b9-daeb7e6acc01" providerId="AD" clId="Web-{00C53936-418F-1F3D-D7CC-135350DBE8F6}" dt="2024-10-06T23:47:26.098" v="29"/>
        <pc:sldMkLst>
          <pc:docMk/>
          <pc:sldMk cId="1453321327" sldId="420"/>
        </pc:sldMkLst>
      </pc:sldChg>
      <pc:sldChg chg="del">
        <pc:chgData name="Somak Das" userId="S::sdas@floridapoly.edu::98cebb13-2fc4-4808-95b9-daeb7e6acc01" providerId="AD" clId="Web-{00C53936-418F-1F3D-D7CC-135350DBE8F6}" dt="2024-10-06T23:47:23.441" v="28"/>
        <pc:sldMkLst>
          <pc:docMk/>
          <pc:sldMk cId="318823327" sldId="421"/>
        </pc:sldMkLst>
      </pc:sldChg>
      <pc:sldChg chg="del">
        <pc:chgData name="Somak Das" userId="S::sdas@floridapoly.edu::98cebb13-2fc4-4808-95b9-daeb7e6acc01" providerId="AD" clId="Web-{00C53936-418F-1F3D-D7CC-135350DBE8F6}" dt="2024-10-06T23:47:22.113" v="27"/>
        <pc:sldMkLst>
          <pc:docMk/>
          <pc:sldMk cId="2796465513" sldId="422"/>
        </pc:sldMkLst>
      </pc:sldChg>
      <pc:sldChg chg="del">
        <pc:chgData name="Somak Das" userId="S::sdas@floridapoly.edu::98cebb13-2fc4-4808-95b9-daeb7e6acc01" providerId="AD" clId="Web-{00C53936-418F-1F3D-D7CC-135350DBE8F6}" dt="2024-10-06T23:47:20.848" v="26"/>
        <pc:sldMkLst>
          <pc:docMk/>
          <pc:sldMk cId="750560677" sldId="423"/>
        </pc:sldMkLst>
      </pc:sldChg>
      <pc:sldChg chg="del">
        <pc:chgData name="Somak Das" userId="S::sdas@floridapoly.edu::98cebb13-2fc4-4808-95b9-daeb7e6acc01" providerId="AD" clId="Web-{00C53936-418F-1F3D-D7CC-135350DBE8F6}" dt="2024-10-06T23:47:18.363" v="25"/>
        <pc:sldMkLst>
          <pc:docMk/>
          <pc:sldMk cId="2390102591" sldId="424"/>
        </pc:sldMkLst>
      </pc:sldChg>
      <pc:sldChg chg="del">
        <pc:chgData name="Somak Das" userId="S::sdas@floridapoly.edu::98cebb13-2fc4-4808-95b9-daeb7e6acc01" providerId="AD" clId="Web-{00C53936-418F-1F3D-D7CC-135350DBE8F6}" dt="2024-10-06T23:47:11.957" v="24"/>
        <pc:sldMkLst>
          <pc:docMk/>
          <pc:sldMk cId="725392845" sldId="425"/>
        </pc:sldMkLst>
      </pc:sldChg>
      <pc:sldChg chg="del">
        <pc:chgData name="Somak Das" userId="S::sdas@floridapoly.edu::98cebb13-2fc4-4808-95b9-daeb7e6acc01" providerId="AD" clId="Web-{00C53936-418F-1F3D-D7CC-135350DBE8F6}" dt="2024-10-06T23:47:09.738" v="23"/>
        <pc:sldMkLst>
          <pc:docMk/>
          <pc:sldMk cId="953184963" sldId="426"/>
        </pc:sldMkLst>
      </pc:sldChg>
      <pc:sldChg chg="del">
        <pc:chgData name="Somak Das" userId="S::sdas@floridapoly.edu::98cebb13-2fc4-4808-95b9-daeb7e6acc01" providerId="AD" clId="Web-{00C53936-418F-1F3D-D7CC-135350DBE8F6}" dt="2024-10-06T23:47:08.707" v="22"/>
        <pc:sldMkLst>
          <pc:docMk/>
          <pc:sldMk cId="243359022" sldId="427"/>
        </pc:sldMkLst>
      </pc:sldChg>
      <pc:sldChg chg="del">
        <pc:chgData name="Somak Das" userId="S::sdas@floridapoly.edu::98cebb13-2fc4-4808-95b9-daeb7e6acc01" providerId="AD" clId="Web-{00C53936-418F-1F3D-D7CC-135350DBE8F6}" dt="2024-10-06T23:47:04.550" v="20"/>
        <pc:sldMkLst>
          <pc:docMk/>
          <pc:sldMk cId="345542850" sldId="428"/>
        </pc:sldMkLst>
      </pc:sldChg>
      <pc:sldChg chg="del">
        <pc:chgData name="Somak Das" userId="S::sdas@floridapoly.edu::98cebb13-2fc4-4808-95b9-daeb7e6acc01" providerId="AD" clId="Web-{00C53936-418F-1F3D-D7CC-135350DBE8F6}" dt="2024-10-06T23:45:48.985" v="0"/>
        <pc:sldMkLst>
          <pc:docMk/>
          <pc:sldMk cId="2682656332" sldId="430"/>
        </pc:sldMkLst>
      </pc:sldChg>
      <pc:sldChg chg="del">
        <pc:chgData name="Somak Das" userId="S::sdas@floridapoly.edu::98cebb13-2fc4-4808-95b9-daeb7e6acc01" providerId="AD" clId="Web-{00C53936-418F-1F3D-D7CC-135350DBE8F6}" dt="2024-10-06T23:47:00.816" v="18"/>
        <pc:sldMkLst>
          <pc:docMk/>
          <pc:sldMk cId="3279564200" sldId="431"/>
        </pc:sldMkLst>
      </pc:sldChg>
      <pc:sldChg chg="del">
        <pc:chgData name="Somak Das" userId="S::sdas@floridapoly.edu::98cebb13-2fc4-4808-95b9-daeb7e6acc01" providerId="AD" clId="Web-{00C53936-418F-1F3D-D7CC-135350DBE8F6}" dt="2024-10-06T23:46:59.081" v="17"/>
        <pc:sldMkLst>
          <pc:docMk/>
          <pc:sldMk cId="459458322" sldId="432"/>
        </pc:sldMkLst>
      </pc:sldChg>
      <pc:sldChg chg="del">
        <pc:chgData name="Somak Das" userId="S::sdas@floridapoly.edu::98cebb13-2fc4-4808-95b9-daeb7e6acc01" providerId="AD" clId="Web-{00C53936-418F-1F3D-D7CC-135350DBE8F6}" dt="2024-10-06T23:46:56.941" v="16"/>
        <pc:sldMkLst>
          <pc:docMk/>
          <pc:sldMk cId="648137257" sldId="433"/>
        </pc:sldMkLst>
      </pc:sldChg>
      <pc:sldChg chg="del">
        <pc:chgData name="Somak Das" userId="S::sdas@floridapoly.edu::98cebb13-2fc4-4808-95b9-daeb7e6acc01" providerId="AD" clId="Web-{00C53936-418F-1F3D-D7CC-135350DBE8F6}" dt="2024-10-06T23:46:54.097" v="15"/>
        <pc:sldMkLst>
          <pc:docMk/>
          <pc:sldMk cId="2656522219" sldId="434"/>
        </pc:sldMkLst>
      </pc:sldChg>
      <pc:sldChg chg="del">
        <pc:chgData name="Somak Das" userId="S::sdas@floridapoly.edu::98cebb13-2fc4-4808-95b9-daeb7e6acc01" providerId="AD" clId="Web-{00C53936-418F-1F3D-D7CC-135350DBE8F6}" dt="2024-10-06T23:46:51.175" v="14"/>
        <pc:sldMkLst>
          <pc:docMk/>
          <pc:sldMk cId="3961689925" sldId="435"/>
        </pc:sldMkLst>
      </pc:sldChg>
      <pc:sldChg chg="del">
        <pc:chgData name="Somak Das" userId="S::sdas@floridapoly.edu::98cebb13-2fc4-4808-95b9-daeb7e6acc01" providerId="AD" clId="Web-{00C53936-418F-1F3D-D7CC-135350DBE8F6}" dt="2024-10-06T23:46:50.425" v="13"/>
        <pc:sldMkLst>
          <pc:docMk/>
          <pc:sldMk cId="3254895132" sldId="436"/>
        </pc:sldMkLst>
      </pc:sldChg>
      <pc:sldChg chg="del">
        <pc:chgData name="Somak Das" userId="S::sdas@floridapoly.edu::98cebb13-2fc4-4808-95b9-daeb7e6acc01" providerId="AD" clId="Web-{00C53936-418F-1F3D-D7CC-135350DBE8F6}" dt="2024-10-06T23:46:47.940" v="12"/>
        <pc:sldMkLst>
          <pc:docMk/>
          <pc:sldMk cId="3733288262" sldId="437"/>
        </pc:sldMkLst>
      </pc:sldChg>
      <pc:sldChg chg="del">
        <pc:chgData name="Somak Das" userId="S::sdas@floridapoly.edu::98cebb13-2fc4-4808-95b9-daeb7e6acc01" providerId="AD" clId="Web-{00C53936-418F-1F3D-D7CC-135350DBE8F6}" dt="2024-10-06T23:46:47.034" v="11"/>
        <pc:sldMkLst>
          <pc:docMk/>
          <pc:sldMk cId="2502754860" sldId="438"/>
        </pc:sldMkLst>
      </pc:sldChg>
      <pc:sldChg chg="del">
        <pc:chgData name="Somak Das" userId="S::sdas@floridapoly.edu::98cebb13-2fc4-4808-95b9-daeb7e6acc01" providerId="AD" clId="Web-{00C53936-418F-1F3D-D7CC-135350DBE8F6}" dt="2024-10-06T23:46:44.878" v="10"/>
        <pc:sldMkLst>
          <pc:docMk/>
          <pc:sldMk cId="3669462957" sldId="439"/>
        </pc:sldMkLst>
      </pc:sldChg>
      <pc:sldChg chg="del">
        <pc:chgData name="Somak Das" userId="S::sdas@floridapoly.edu::98cebb13-2fc4-4808-95b9-daeb7e6acc01" providerId="AD" clId="Web-{00C53936-418F-1F3D-D7CC-135350DBE8F6}" dt="2024-10-06T23:46:42.050" v="9"/>
        <pc:sldMkLst>
          <pc:docMk/>
          <pc:sldMk cId="2715570312" sldId="440"/>
        </pc:sldMkLst>
      </pc:sldChg>
      <pc:sldChg chg="del">
        <pc:chgData name="Somak Das" userId="S::sdas@floridapoly.edu::98cebb13-2fc4-4808-95b9-daeb7e6acc01" providerId="AD" clId="Web-{00C53936-418F-1F3D-D7CC-135350DBE8F6}" dt="2024-10-06T23:46:38.909" v="8"/>
        <pc:sldMkLst>
          <pc:docMk/>
          <pc:sldMk cId="1206407926" sldId="441"/>
        </pc:sldMkLst>
      </pc:sldChg>
      <pc:sldChg chg="del">
        <pc:chgData name="Somak Das" userId="S::sdas@floridapoly.edu::98cebb13-2fc4-4808-95b9-daeb7e6acc01" providerId="AD" clId="Web-{00C53936-418F-1F3D-D7CC-135350DBE8F6}" dt="2024-10-06T23:46:37.159" v="7"/>
        <pc:sldMkLst>
          <pc:docMk/>
          <pc:sldMk cId="2276834905" sldId="442"/>
        </pc:sldMkLst>
      </pc:sldChg>
      <pc:sldChg chg="del">
        <pc:chgData name="Somak Das" userId="S::sdas@floridapoly.edu::98cebb13-2fc4-4808-95b9-daeb7e6acc01" providerId="AD" clId="Web-{00C53936-418F-1F3D-D7CC-135350DBE8F6}" dt="2024-10-06T23:46:13.407" v="4"/>
        <pc:sldMkLst>
          <pc:docMk/>
          <pc:sldMk cId="2917504871" sldId="443"/>
        </pc:sldMkLst>
      </pc:sldChg>
      <pc:sldChg chg="del">
        <pc:chgData name="Somak Das" userId="S::sdas@floridapoly.edu::98cebb13-2fc4-4808-95b9-daeb7e6acc01" providerId="AD" clId="Web-{00C53936-418F-1F3D-D7CC-135350DBE8F6}" dt="2024-10-06T23:46:14.923" v="5"/>
        <pc:sldMkLst>
          <pc:docMk/>
          <pc:sldMk cId="3057130144" sldId="444"/>
        </pc:sldMkLst>
      </pc:sldChg>
      <pc:sldChg chg="del">
        <pc:chgData name="Somak Das" userId="S::sdas@floridapoly.edu::98cebb13-2fc4-4808-95b9-daeb7e6acc01" providerId="AD" clId="Web-{00C53936-418F-1F3D-D7CC-135350DBE8F6}" dt="2024-10-06T23:46:23.267" v="6"/>
        <pc:sldMkLst>
          <pc:docMk/>
          <pc:sldMk cId="3869091699" sldId="445"/>
        </pc:sldMkLst>
      </pc:sldChg>
      <pc:sldChg chg="del">
        <pc:chgData name="Somak Das" userId="S::sdas@floridapoly.edu::98cebb13-2fc4-4808-95b9-daeb7e6acc01" providerId="AD" clId="Web-{00C53936-418F-1F3D-D7CC-135350DBE8F6}" dt="2024-10-06T23:46:07.985" v="3"/>
        <pc:sldMkLst>
          <pc:docMk/>
          <pc:sldMk cId="2252105253" sldId="446"/>
        </pc:sldMkLst>
      </pc:sldChg>
      <pc:sldChg chg="del">
        <pc:chgData name="Somak Das" userId="S::sdas@floridapoly.edu::98cebb13-2fc4-4808-95b9-daeb7e6acc01" providerId="AD" clId="Web-{00C53936-418F-1F3D-D7CC-135350DBE8F6}" dt="2024-10-06T23:46:05.188" v="2"/>
        <pc:sldMkLst>
          <pc:docMk/>
          <pc:sldMk cId="2432107363" sldId="447"/>
        </pc:sldMkLst>
      </pc:sldChg>
      <pc:sldChg chg="del">
        <pc:chgData name="Somak Das" userId="S::sdas@floridapoly.edu::98cebb13-2fc4-4808-95b9-daeb7e6acc01" providerId="AD" clId="Web-{00C53936-418F-1F3D-D7CC-135350DBE8F6}" dt="2024-10-06T23:45:51.422" v="1"/>
        <pc:sldMkLst>
          <pc:docMk/>
          <pc:sldMk cId="1664620078" sldId="448"/>
        </pc:sldMkLst>
      </pc:sldChg>
      <pc:sldChg chg="del">
        <pc:chgData name="Somak Das" userId="S::sdas@floridapoly.edu::98cebb13-2fc4-4808-95b9-daeb7e6acc01" providerId="AD" clId="Web-{00C53936-418F-1F3D-D7CC-135350DBE8F6}" dt="2024-10-06T23:47:42.911" v="40"/>
        <pc:sldMkLst>
          <pc:docMk/>
          <pc:sldMk cId="591392704" sldId="449"/>
        </pc:sldMkLst>
      </pc:sldChg>
      <pc:sldChg chg="del">
        <pc:chgData name="Somak Das" userId="S::sdas@floridapoly.edu::98cebb13-2fc4-4808-95b9-daeb7e6acc01" providerId="AD" clId="Web-{00C53936-418F-1F3D-D7CC-135350DBE8F6}" dt="2024-10-06T23:47:03.144" v="19"/>
        <pc:sldMkLst>
          <pc:docMk/>
          <pc:sldMk cId="1823598240" sldId="450"/>
        </pc:sldMkLst>
      </pc:sldChg>
      <pc:sldChg chg="del">
        <pc:chgData name="Somak Das" userId="S::sdas@floridapoly.edu::98cebb13-2fc4-4808-95b9-daeb7e6acc01" providerId="AD" clId="Web-{00C53936-418F-1F3D-D7CC-135350DBE8F6}" dt="2024-10-06T23:48:35.444" v="75"/>
        <pc:sldMkLst>
          <pc:docMk/>
          <pc:sldMk cId="1176918964" sldId="452"/>
        </pc:sldMkLst>
      </pc:sldChg>
      <pc:sldChg chg="modSp">
        <pc:chgData name="Somak Das" userId="S::sdas@floridapoly.edu::98cebb13-2fc4-4808-95b9-daeb7e6acc01" providerId="AD" clId="Web-{00C53936-418F-1F3D-D7CC-135350DBE8F6}" dt="2024-10-07T00:17:54.860" v="238" actId="1076"/>
        <pc:sldMkLst>
          <pc:docMk/>
          <pc:sldMk cId="932761166" sldId="454"/>
        </pc:sldMkLst>
        <pc:spChg chg="mod">
          <ac:chgData name="Somak Das" userId="S::sdas@floridapoly.edu::98cebb13-2fc4-4808-95b9-daeb7e6acc01" providerId="AD" clId="Web-{00C53936-418F-1F3D-D7CC-135350DBE8F6}" dt="2024-10-07T00:17:54.860" v="238" actId="1076"/>
          <ac:spMkLst>
            <pc:docMk/>
            <pc:sldMk cId="932761166" sldId="454"/>
            <ac:spMk id="2" creationId="{E7096674-7993-7968-8924-557F7EDDBE2A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2:10.406" v="752" actId="14100"/>
        <pc:sldMkLst>
          <pc:docMk/>
          <pc:sldMk cId="3360287271" sldId="455"/>
        </pc:sldMkLst>
        <pc:spChg chg="mod ord">
          <ac:chgData name="Somak Das" userId="S::sdas@floridapoly.edu::98cebb13-2fc4-4808-95b9-daeb7e6acc01" providerId="AD" clId="Web-{00C53936-418F-1F3D-D7CC-135350DBE8F6}" dt="2024-10-07T03:02:10.406" v="752" actId="14100"/>
          <ac:spMkLst>
            <pc:docMk/>
            <pc:sldMk cId="3360287271" sldId="455"/>
            <ac:spMk id="2" creationId="{8E519699-1A23-832C-4190-C491C99E26B2}"/>
          </ac:spMkLst>
        </pc:spChg>
        <pc:spChg chg="mod ord">
          <ac:chgData name="Somak Das" userId="S::sdas@floridapoly.edu::98cebb13-2fc4-4808-95b9-daeb7e6acc01" providerId="AD" clId="Web-{00C53936-418F-1F3D-D7CC-135350DBE8F6}" dt="2024-10-07T03:02:00.280" v="751"/>
          <ac:spMkLst>
            <pc:docMk/>
            <pc:sldMk cId="3360287271" sldId="455"/>
            <ac:spMk id="3" creationId="{E406582D-94EB-A656-D2D5-E0207E5CAE7A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33.273" v="765"/>
        <pc:sldMkLst>
          <pc:docMk/>
          <pc:sldMk cId="1763680411" sldId="456"/>
        </pc:sldMkLst>
        <pc:spChg chg="mod ord">
          <ac:chgData name="Somak Das" userId="S::sdas@floridapoly.edu::98cebb13-2fc4-4808-95b9-daeb7e6acc01" providerId="AD" clId="Web-{00C53936-418F-1F3D-D7CC-135350DBE8F6}" dt="2024-10-07T03:03:33.273" v="765"/>
          <ac:spMkLst>
            <pc:docMk/>
            <pc:sldMk cId="1763680411" sldId="456"/>
            <ac:spMk id="2" creationId="{B1E07D6E-CD28-AED8-5F58-1774DFD49A9F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3.975" v="763"/>
          <ac:spMkLst>
            <pc:docMk/>
            <pc:sldMk cId="1763680411" sldId="456"/>
            <ac:spMk id="3" creationId="{BA28B97A-F64A-C4C6-5297-8C89985F17CA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44.555" v="767"/>
        <pc:sldMkLst>
          <pc:docMk/>
          <pc:sldMk cId="263902212" sldId="457"/>
        </pc:sldMkLst>
        <pc:spChg chg="mod ord">
          <ac:chgData name="Somak Das" userId="S::sdas@floridapoly.edu::98cebb13-2fc4-4808-95b9-daeb7e6acc01" providerId="AD" clId="Web-{00C53936-418F-1F3D-D7CC-135350DBE8F6}" dt="2024-10-07T03:03:44.555" v="767"/>
          <ac:spMkLst>
            <pc:docMk/>
            <pc:sldMk cId="263902212" sldId="457"/>
            <ac:spMk id="2" creationId="{4DD3D878-9001-8237-37E5-0A4E5A717983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3.788" v="760"/>
          <ac:spMkLst>
            <pc:docMk/>
            <pc:sldMk cId="263902212" sldId="457"/>
            <ac:spMk id="3" creationId="{21BE386F-4E0C-ACC1-5F39-B1EBABDB29E5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2:32.829" v="755" actId="14100"/>
        <pc:sldMkLst>
          <pc:docMk/>
          <pc:sldMk cId="1580526024" sldId="458"/>
        </pc:sldMkLst>
        <pc:spChg chg="mod ord">
          <ac:chgData name="Somak Das" userId="S::sdas@floridapoly.edu::98cebb13-2fc4-4808-95b9-daeb7e6acc01" providerId="AD" clId="Web-{00C53936-418F-1F3D-D7CC-135350DBE8F6}" dt="2024-10-07T03:02:32.829" v="755" actId="14100"/>
          <ac:spMkLst>
            <pc:docMk/>
            <pc:sldMk cId="1580526024" sldId="458"/>
            <ac:spMk id="2" creationId="{0E681EF2-B9F9-38A1-1584-5F516CC00AD5}"/>
          </ac:spMkLst>
        </pc:spChg>
        <pc:spChg chg="mod ord">
          <ac:chgData name="Somak Das" userId="S::sdas@floridapoly.edu::98cebb13-2fc4-4808-95b9-daeb7e6acc01" providerId="AD" clId="Web-{00C53936-418F-1F3D-D7CC-135350DBE8F6}" dt="2024-10-07T03:02:19.031" v="753"/>
          <ac:spMkLst>
            <pc:docMk/>
            <pc:sldMk cId="1580526024" sldId="458"/>
            <ac:spMk id="3" creationId="{5A91F3A0-B8F2-EEC5-53D1-746E094D5B32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2:54.205" v="758" actId="14100"/>
        <pc:sldMkLst>
          <pc:docMk/>
          <pc:sldMk cId="214683070" sldId="459"/>
        </pc:sldMkLst>
        <pc:spChg chg="mod ord">
          <ac:chgData name="Somak Das" userId="S::sdas@floridapoly.edu::98cebb13-2fc4-4808-95b9-daeb7e6acc01" providerId="AD" clId="Web-{00C53936-418F-1F3D-D7CC-135350DBE8F6}" dt="2024-10-07T03:02:54.205" v="758" actId="14100"/>
          <ac:spMkLst>
            <pc:docMk/>
            <pc:sldMk cId="214683070" sldId="459"/>
            <ac:spMk id="2" creationId="{0189FDC9-3570-CA9D-C610-A329C45A25D6}"/>
          </ac:spMkLst>
        </pc:spChg>
        <pc:spChg chg="mod ord">
          <ac:chgData name="Somak Das" userId="S::sdas@floridapoly.edu::98cebb13-2fc4-4808-95b9-daeb7e6acc01" providerId="AD" clId="Web-{00C53936-418F-1F3D-D7CC-135350DBE8F6}" dt="2024-10-07T03:02:43.080" v="756"/>
          <ac:spMkLst>
            <pc:docMk/>
            <pc:sldMk cId="214683070" sldId="459"/>
            <ac:spMk id="3" creationId="{55A365DE-5E64-367D-37BC-1EF4B1E0DD91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39.633" v="766"/>
        <pc:sldMkLst>
          <pc:docMk/>
          <pc:sldMk cId="1800692805" sldId="460"/>
        </pc:sldMkLst>
        <pc:spChg chg="mod ord">
          <ac:chgData name="Somak Das" userId="S::sdas@floridapoly.edu::98cebb13-2fc4-4808-95b9-daeb7e6acc01" providerId="AD" clId="Web-{00C53936-418F-1F3D-D7CC-135350DBE8F6}" dt="2024-10-07T03:03:39.633" v="766"/>
          <ac:spMkLst>
            <pc:docMk/>
            <pc:sldMk cId="1800692805" sldId="460"/>
            <ac:spMk id="2" creationId="{422906B4-E4CD-DED7-98BA-8188AE649B56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3.710" v="759"/>
          <ac:spMkLst>
            <pc:docMk/>
            <pc:sldMk cId="1800692805" sldId="460"/>
            <ac:spMk id="3" creationId="{6C0E2FE5-81B0-0075-12CA-993756AAB2C8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48.930" v="768"/>
        <pc:sldMkLst>
          <pc:docMk/>
          <pc:sldMk cId="1809347571" sldId="461"/>
        </pc:sldMkLst>
        <pc:spChg chg="mod ord">
          <ac:chgData name="Somak Das" userId="S::sdas@floridapoly.edu::98cebb13-2fc4-4808-95b9-daeb7e6acc01" providerId="AD" clId="Web-{00C53936-418F-1F3D-D7CC-135350DBE8F6}" dt="2024-10-07T03:03:48.930" v="768"/>
          <ac:spMkLst>
            <pc:docMk/>
            <pc:sldMk cId="1809347571" sldId="461"/>
            <ac:spMk id="2" creationId="{204A1A31-AFDA-9145-2B18-6CBD05448A8A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3.850" v="761"/>
          <ac:spMkLst>
            <pc:docMk/>
            <pc:sldMk cId="1809347571" sldId="461"/>
            <ac:spMk id="3" creationId="{5F521F65-A375-3F3C-7FF1-B7F74BB77BC3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58.915" v="770"/>
        <pc:sldMkLst>
          <pc:docMk/>
          <pc:sldMk cId="3389521295" sldId="462"/>
        </pc:sldMkLst>
        <pc:spChg chg="mod ord">
          <ac:chgData name="Somak Das" userId="S::sdas@floridapoly.edu::98cebb13-2fc4-4808-95b9-daeb7e6acc01" providerId="AD" clId="Web-{00C53936-418F-1F3D-D7CC-135350DBE8F6}" dt="2024-10-07T03:03:58.915" v="770"/>
          <ac:spMkLst>
            <pc:docMk/>
            <pc:sldMk cId="3389521295" sldId="462"/>
            <ac:spMk id="2" creationId="{2B11A992-6E23-018D-75E1-AD4519260593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4.069" v="764"/>
          <ac:spMkLst>
            <pc:docMk/>
            <pc:sldMk cId="3389521295" sldId="462"/>
            <ac:spMk id="3" creationId="{7CF59C31-2C1B-2EF2-7ED9-E9D0488B6E8E}"/>
          </ac:spMkLst>
        </pc:spChg>
      </pc:sldChg>
      <pc:sldChg chg="modSp mod modClrScheme chgLayout">
        <pc:chgData name="Somak Das" userId="S::sdas@floridapoly.edu::98cebb13-2fc4-4808-95b9-daeb7e6acc01" providerId="AD" clId="Web-{00C53936-418F-1F3D-D7CC-135350DBE8F6}" dt="2024-10-07T03:03:54.430" v="769"/>
        <pc:sldMkLst>
          <pc:docMk/>
          <pc:sldMk cId="1049306495" sldId="463"/>
        </pc:sldMkLst>
        <pc:spChg chg="mod ord">
          <ac:chgData name="Somak Das" userId="S::sdas@floridapoly.edu::98cebb13-2fc4-4808-95b9-daeb7e6acc01" providerId="AD" clId="Web-{00C53936-418F-1F3D-D7CC-135350DBE8F6}" dt="2024-10-07T03:03:54.430" v="769"/>
          <ac:spMkLst>
            <pc:docMk/>
            <pc:sldMk cId="1049306495" sldId="463"/>
            <ac:spMk id="2" creationId="{1E5C25BE-D148-E9E9-96F0-E8D98A3D3392}"/>
          </ac:spMkLst>
        </pc:spChg>
        <pc:spChg chg="mod ord">
          <ac:chgData name="Somak Das" userId="S::sdas@floridapoly.edu::98cebb13-2fc4-4808-95b9-daeb7e6acc01" providerId="AD" clId="Web-{00C53936-418F-1F3D-D7CC-135350DBE8F6}" dt="2024-10-07T03:03:23.913" v="762"/>
          <ac:spMkLst>
            <pc:docMk/>
            <pc:sldMk cId="1049306495" sldId="463"/>
            <ac:spMk id="3" creationId="{06063C58-E0BF-50FA-6E85-18EA244CB234}"/>
          </ac:spMkLst>
        </pc:spChg>
      </pc:sldChg>
      <pc:sldChg chg="modSp new">
        <pc:chgData name="Somak Das" userId="S::sdas@floridapoly.edu::98cebb13-2fc4-4808-95b9-daeb7e6acc01" providerId="AD" clId="Web-{00C53936-418F-1F3D-D7CC-135350DBE8F6}" dt="2024-10-07T03:04:15.885" v="773"/>
        <pc:sldMkLst>
          <pc:docMk/>
          <pc:sldMk cId="1034229006" sldId="464"/>
        </pc:sldMkLst>
        <pc:spChg chg="mod">
          <ac:chgData name="Somak Das" userId="S::sdas@floridapoly.edu::98cebb13-2fc4-4808-95b9-daeb7e6acc01" providerId="AD" clId="Web-{00C53936-418F-1F3D-D7CC-135350DBE8F6}" dt="2024-10-07T03:04:15.885" v="773"/>
          <ac:spMkLst>
            <pc:docMk/>
            <pc:sldMk cId="1034229006" sldId="464"/>
            <ac:spMk id="2" creationId="{9480D56B-8C51-2A96-D967-530A44E5E849}"/>
          </ac:spMkLst>
        </pc:spChg>
        <pc:spChg chg="mod">
          <ac:chgData name="Somak Das" userId="S::sdas@floridapoly.edu::98cebb13-2fc4-4808-95b9-daeb7e6acc01" providerId="AD" clId="Web-{00C53936-418F-1F3D-D7CC-135350DBE8F6}" dt="2024-10-07T02:24:59.826" v="588" actId="20577"/>
          <ac:spMkLst>
            <pc:docMk/>
            <pc:sldMk cId="1034229006" sldId="464"/>
            <ac:spMk id="3" creationId="{E778784F-1F59-D9B9-F496-9AE0613D5653}"/>
          </ac:spMkLst>
        </pc:spChg>
      </pc:sldChg>
      <pc:sldChg chg="modSp new">
        <pc:chgData name="Somak Das" userId="S::sdas@floridapoly.edu::98cebb13-2fc4-4808-95b9-daeb7e6acc01" providerId="AD" clId="Web-{00C53936-418F-1F3D-D7CC-135350DBE8F6}" dt="2024-10-07T03:04:36.386" v="780" actId="20577"/>
        <pc:sldMkLst>
          <pc:docMk/>
          <pc:sldMk cId="1627392385" sldId="465"/>
        </pc:sldMkLst>
        <pc:spChg chg="mod">
          <ac:chgData name="Somak Das" userId="S::sdas@floridapoly.edu::98cebb13-2fc4-4808-95b9-daeb7e6acc01" providerId="AD" clId="Web-{00C53936-418F-1F3D-D7CC-135350DBE8F6}" dt="2024-10-07T03:04:36.386" v="780" actId="20577"/>
          <ac:spMkLst>
            <pc:docMk/>
            <pc:sldMk cId="1627392385" sldId="465"/>
            <ac:spMk id="2" creationId="{EE9616D7-1C5A-E532-0679-417D25BC912B}"/>
          </ac:spMkLst>
        </pc:spChg>
        <pc:spChg chg="mod">
          <ac:chgData name="Somak Das" userId="S::sdas@floridapoly.edu::98cebb13-2fc4-4808-95b9-daeb7e6acc01" providerId="AD" clId="Web-{00C53936-418F-1F3D-D7CC-135350DBE8F6}" dt="2024-10-07T02:57:04.153" v="747" actId="20577"/>
          <ac:spMkLst>
            <pc:docMk/>
            <pc:sldMk cId="1627392385" sldId="465"/>
            <ac:spMk id="3" creationId="{186E898C-49CD-4785-66E8-19D55D9AD493}"/>
          </ac:spMkLst>
        </pc:spChg>
      </pc:sldChg>
      <pc:sldChg chg="modSp new">
        <pc:chgData name="Somak Das" userId="S::sdas@floridapoly.edu::98cebb13-2fc4-4808-95b9-daeb7e6acc01" providerId="AD" clId="Web-{00C53936-418F-1F3D-D7CC-135350DBE8F6}" dt="2024-10-07T00:39:22.892" v="292" actId="20577"/>
        <pc:sldMkLst>
          <pc:docMk/>
          <pc:sldMk cId="4021693136" sldId="466"/>
        </pc:sldMkLst>
        <pc:spChg chg="mod">
          <ac:chgData name="Somak Das" userId="S::sdas@floridapoly.edu::98cebb13-2fc4-4808-95b9-daeb7e6acc01" providerId="AD" clId="Web-{00C53936-418F-1F3D-D7CC-135350DBE8F6}" dt="2024-10-07T00:39:22.892" v="292" actId="20577"/>
          <ac:spMkLst>
            <pc:docMk/>
            <pc:sldMk cId="4021693136" sldId="466"/>
            <ac:spMk id="2" creationId="{47A8D6E5-265F-F442-EA55-C43CB62AF80D}"/>
          </ac:spMkLst>
        </pc:spChg>
        <pc:spChg chg="mod">
          <ac:chgData name="Somak Das" userId="S::sdas@floridapoly.edu::98cebb13-2fc4-4808-95b9-daeb7e6acc01" providerId="AD" clId="Web-{00C53936-418F-1F3D-D7CC-135350DBE8F6}" dt="2024-10-07T00:39:11.126" v="285" actId="20577"/>
          <ac:spMkLst>
            <pc:docMk/>
            <pc:sldMk cId="4021693136" sldId="466"/>
            <ac:spMk id="3" creationId="{151C3015-376D-6B35-AF9B-2660FB4CC8C2}"/>
          </ac:spMkLst>
        </pc:spChg>
      </pc:sldChg>
      <pc:sldChg chg="addSp delSp modSp new mod modClrScheme chgLayout">
        <pc:chgData name="Somak Das" userId="S::sdas@floridapoly.edu::98cebb13-2fc4-4808-95b9-daeb7e6acc01" providerId="AD" clId="Web-{00C53936-418F-1F3D-D7CC-135350DBE8F6}" dt="2024-10-07T01:33:06.802" v="326" actId="20577"/>
        <pc:sldMkLst>
          <pc:docMk/>
          <pc:sldMk cId="1362732936" sldId="467"/>
        </pc:sldMkLst>
        <pc:spChg chg="del">
          <ac:chgData name="Somak Das" userId="S::sdas@floridapoly.edu::98cebb13-2fc4-4808-95b9-daeb7e6acc01" providerId="AD" clId="Web-{00C53936-418F-1F3D-D7CC-135350DBE8F6}" dt="2024-10-07T01:21:14.792" v="294"/>
          <ac:spMkLst>
            <pc:docMk/>
            <pc:sldMk cId="1362732936" sldId="467"/>
            <ac:spMk id="2" creationId="{ACCA7347-C16D-9678-453E-EC1E39FF4DE8}"/>
          </ac:spMkLst>
        </pc:spChg>
        <pc:spChg chg="del">
          <ac:chgData name="Somak Das" userId="S::sdas@floridapoly.edu::98cebb13-2fc4-4808-95b9-daeb7e6acc01" providerId="AD" clId="Web-{00C53936-418F-1F3D-D7CC-135350DBE8F6}" dt="2024-10-07T01:21:14.792" v="294"/>
          <ac:spMkLst>
            <pc:docMk/>
            <pc:sldMk cId="1362732936" sldId="467"/>
            <ac:spMk id="3" creationId="{5610F685-F5D4-1443-956C-A0D01DFF22C3}"/>
          </ac:spMkLst>
        </pc:spChg>
        <pc:spChg chg="add mod ord">
          <ac:chgData name="Somak Das" userId="S::sdas@floridapoly.edu::98cebb13-2fc4-4808-95b9-daeb7e6acc01" providerId="AD" clId="Web-{00C53936-418F-1F3D-D7CC-135350DBE8F6}" dt="2024-10-07T01:33:06.802" v="326" actId="20577"/>
          <ac:spMkLst>
            <pc:docMk/>
            <pc:sldMk cId="1362732936" sldId="467"/>
            <ac:spMk id="6" creationId="{1C4ED392-13A6-F17C-6D61-C1FD09CC3F40}"/>
          </ac:spMkLst>
        </pc:spChg>
        <pc:picChg chg="add mod">
          <ac:chgData name="Somak Das" userId="S::sdas@floridapoly.edu::98cebb13-2fc4-4808-95b9-daeb7e6acc01" providerId="AD" clId="Web-{00C53936-418F-1F3D-D7CC-135350DBE8F6}" dt="2024-10-07T01:23:42.047" v="299"/>
          <ac:picMkLst>
            <pc:docMk/>
            <pc:sldMk cId="1362732936" sldId="467"/>
            <ac:picMk id="4" creationId="{028CCBD4-A548-CF60-CEA5-89A5C838D9C1}"/>
          </ac:picMkLst>
        </pc:picChg>
        <pc:picChg chg="add mod">
          <ac:chgData name="Somak Das" userId="S::sdas@floridapoly.edu::98cebb13-2fc4-4808-95b9-daeb7e6acc01" providerId="AD" clId="Web-{00C53936-418F-1F3D-D7CC-135350DBE8F6}" dt="2024-10-07T01:21:53.434" v="297" actId="1076"/>
          <ac:picMkLst>
            <pc:docMk/>
            <pc:sldMk cId="1362732936" sldId="467"/>
            <ac:picMk id="5" creationId="{B506DE20-13DB-A018-5CF0-290F33F18375}"/>
          </ac:picMkLst>
        </pc:picChg>
      </pc:sldChg>
      <pc:sldChg chg="addSp modSp add mod replId modClrScheme chgLayout">
        <pc:chgData name="Somak Das" userId="S::sdas@floridapoly.edu::98cebb13-2fc4-4808-95b9-daeb7e6acc01" providerId="AD" clId="Web-{00C53936-418F-1F3D-D7CC-135350DBE8F6}" dt="2024-10-07T01:32:43.785" v="319" actId="20577"/>
        <pc:sldMkLst>
          <pc:docMk/>
          <pc:sldMk cId="3281199957" sldId="468"/>
        </pc:sldMkLst>
        <pc:spChg chg="add mod ord">
          <ac:chgData name="Somak Das" userId="S::sdas@floridapoly.edu::98cebb13-2fc4-4808-95b9-daeb7e6acc01" providerId="AD" clId="Web-{00C53936-418F-1F3D-D7CC-135350DBE8F6}" dt="2024-10-07T01:32:43.785" v="319" actId="20577"/>
          <ac:spMkLst>
            <pc:docMk/>
            <pc:sldMk cId="3281199957" sldId="468"/>
            <ac:spMk id="2" creationId="{0B2F68BC-D143-8671-EE59-3A894422C3D0}"/>
          </ac:spMkLst>
        </pc:spChg>
        <pc:picChg chg="mod">
          <ac:chgData name="Somak Das" userId="S::sdas@floridapoly.edu::98cebb13-2fc4-4808-95b9-daeb7e6acc01" providerId="AD" clId="Web-{00C53936-418F-1F3D-D7CC-135350DBE8F6}" dt="2024-10-07T01:26:00.770" v="304" actId="1076"/>
          <ac:picMkLst>
            <pc:docMk/>
            <pc:sldMk cId="3281199957" sldId="468"/>
            <ac:picMk id="4" creationId="{028CCBD4-A548-CF60-CEA5-89A5C838D9C1}"/>
          </ac:picMkLst>
        </pc:picChg>
        <pc:picChg chg="mod">
          <ac:chgData name="Somak Das" userId="S::sdas@floridapoly.edu::98cebb13-2fc4-4808-95b9-daeb7e6acc01" providerId="AD" clId="Web-{00C53936-418F-1F3D-D7CC-135350DBE8F6}" dt="2024-10-07T01:25:51.270" v="302"/>
          <ac:picMkLst>
            <pc:docMk/>
            <pc:sldMk cId="3281199957" sldId="468"/>
            <ac:picMk id="5" creationId="{B506DE20-13DB-A018-5CF0-290F33F18375}"/>
          </ac:picMkLst>
        </pc:picChg>
      </pc:sldChg>
      <pc:sldChg chg="addSp modSp new">
        <pc:chgData name="Somak Das" userId="S::sdas@floridapoly.edu::98cebb13-2fc4-4808-95b9-daeb7e6acc01" providerId="AD" clId="Web-{00C53936-418F-1F3D-D7CC-135350DBE8F6}" dt="2024-10-07T01:34:11.366" v="333" actId="14100"/>
        <pc:sldMkLst>
          <pc:docMk/>
          <pc:sldMk cId="3071476983" sldId="469"/>
        </pc:sldMkLst>
        <pc:picChg chg="add mod">
          <ac:chgData name="Somak Das" userId="S::sdas@floridapoly.edu::98cebb13-2fc4-4808-95b9-daeb7e6acc01" providerId="AD" clId="Web-{00C53936-418F-1F3D-D7CC-135350DBE8F6}" dt="2024-10-07T01:33:54.006" v="331" actId="1076"/>
          <ac:picMkLst>
            <pc:docMk/>
            <pc:sldMk cId="3071476983" sldId="469"/>
            <ac:picMk id="3" creationId="{90E503BE-5C9A-37DA-269F-B12AC2460B17}"/>
          </ac:picMkLst>
        </pc:picChg>
        <pc:picChg chg="add mod">
          <ac:chgData name="Somak Das" userId="S::sdas@floridapoly.edu::98cebb13-2fc4-4808-95b9-daeb7e6acc01" providerId="AD" clId="Web-{00C53936-418F-1F3D-D7CC-135350DBE8F6}" dt="2024-10-07T01:34:11.366" v="333" actId="14100"/>
          <ac:picMkLst>
            <pc:docMk/>
            <pc:sldMk cId="3071476983" sldId="469"/>
            <ac:picMk id="4" creationId="{E6327A45-6E98-44E6-F950-8B7709817234}"/>
          </ac:picMkLst>
        </pc:picChg>
      </pc:sldChg>
      <pc:sldChg chg="addSp modSp new">
        <pc:chgData name="Somak Das" userId="S::sdas@floridapoly.edu::98cebb13-2fc4-4808-95b9-daeb7e6acc01" providerId="AD" clId="Web-{00C53936-418F-1F3D-D7CC-135350DBE8F6}" dt="2024-10-07T01:38:24.390" v="362" actId="1076"/>
        <pc:sldMkLst>
          <pc:docMk/>
          <pc:sldMk cId="3662083551" sldId="470"/>
        </pc:sldMkLst>
        <pc:spChg chg="mod">
          <ac:chgData name="Somak Das" userId="S::sdas@floridapoly.edu::98cebb13-2fc4-4808-95b9-daeb7e6acc01" providerId="AD" clId="Web-{00C53936-418F-1F3D-D7CC-135350DBE8F6}" dt="2024-10-07T01:37:22.794" v="342" actId="20577"/>
          <ac:spMkLst>
            <pc:docMk/>
            <pc:sldMk cId="3662083551" sldId="470"/>
            <ac:spMk id="2" creationId="{A9913F4C-3274-28A7-1167-F2C668C17FCC}"/>
          </ac:spMkLst>
        </pc:spChg>
        <pc:picChg chg="add mod">
          <ac:chgData name="Somak Das" userId="S::sdas@floridapoly.edu::98cebb13-2fc4-4808-95b9-daeb7e6acc01" providerId="AD" clId="Web-{00C53936-418F-1F3D-D7CC-135350DBE8F6}" dt="2024-10-07T01:38:24.390" v="362" actId="1076"/>
          <ac:picMkLst>
            <pc:docMk/>
            <pc:sldMk cId="3662083551" sldId="470"/>
            <ac:picMk id="3" creationId="{63D72D13-F535-7765-8CDB-FBC1DCB996C7}"/>
          </ac:picMkLst>
        </pc:picChg>
        <pc:picChg chg="add mod">
          <ac:chgData name="Somak Das" userId="S::sdas@floridapoly.edu::98cebb13-2fc4-4808-95b9-daeb7e6acc01" providerId="AD" clId="Web-{00C53936-418F-1F3D-D7CC-135350DBE8F6}" dt="2024-10-07T01:38:13.812" v="359" actId="1076"/>
          <ac:picMkLst>
            <pc:docMk/>
            <pc:sldMk cId="3662083551" sldId="470"/>
            <ac:picMk id="4" creationId="{B0511A6F-B542-EC89-4397-335AC8E1BC92}"/>
          </ac:picMkLst>
        </pc:picChg>
        <pc:picChg chg="add mod">
          <ac:chgData name="Somak Das" userId="S::sdas@floridapoly.edu::98cebb13-2fc4-4808-95b9-daeb7e6acc01" providerId="AD" clId="Web-{00C53936-418F-1F3D-D7CC-135350DBE8F6}" dt="2024-10-07T01:37:50.623" v="354" actId="1076"/>
          <ac:picMkLst>
            <pc:docMk/>
            <pc:sldMk cId="3662083551" sldId="470"/>
            <ac:picMk id="5" creationId="{0B935A4C-A9A8-04B8-480A-729A3D32411F}"/>
          </ac:picMkLst>
        </pc:picChg>
      </pc:sldChg>
      <pc:sldChg chg="addSp modSp new">
        <pc:chgData name="Somak Das" userId="S::sdas@floridapoly.edu::98cebb13-2fc4-4808-95b9-daeb7e6acc01" providerId="AD" clId="Web-{00C53936-418F-1F3D-D7CC-135350DBE8F6}" dt="2024-10-07T01:41:05.489" v="381" actId="1076"/>
        <pc:sldMkLst>
          <pc:docMk/>
          <pc:sldMk cId="3441121514" sldId="471"/>
        </pc:sldMkLst>
        <pc:spChg chg="mod">
          <ac:chgData name="Somak Das" userId="S::sdas@floridapoly.edu::98cebb13-2fc4-4808-95b9-daeb7e6acc01" providerId="AD" clId="Web-{00C53936-418F-1F3D-D7CC-135350DBE8F6}" dt="2024-10-07T01:40:41.551" v="375" actId="20577"/>
          <ac:spMkLst>
            <pc:docMk/>
            <pc:sldMk cId="3441121514" sldId="471"/>
            <ac:spMk id="2" creationId="{00ABBAFC-81B7-5BB9-DC1C-FF50880D5B9F}"/>
          </ac:spMkLst>
        </pc:spChg>
        <pc:picChg chg="add mod">
          <ac:chgData name="Somak Das" userId="S::sdas@floridapoly.edu::98cebb13-2fc4-4808-95b9-daeb7e6acc01" providerId="AD" clId="Web-{00C53936-418F-1F3D-D7CC-135350DBE8F6}" dt="2024-10-07T01:41:05.489" v="381" actId="1076"/>
          <ac:picMkLst>
            <pc:docMk/>
            <pc:sldMk cId="3441121514" sldId="471"/>
            <ac:picMk id="3" creationId="{C5899DAB-AD70-686A-1C24-62533A68E2E0}"/>
          </ac:picMkLst>
        </pc:picChg>
        <pc:picChg chg="add mod">
          <ac:chgData name="Somak Das" userId="S::sdas@floridapoly.edu::98cebb13-2fc4-4808-95b9-daeb7e6acc01" providerId="AD" clId="Web-{00C53936-418F-1F3D-D7CC-135350DBE8F6}" dt="2024-10-07T01:40:52.160" v="378" actId="1076"/>
          <ac:picMkLst>
            <pc:docMk/>
            <pc:sldMk cId="3441121514" sldId="471"/>
            <ac:picMk id="4" creationId="{14AFE307-6E38-78DC-8EC2-04B3B10E3F13}"/>
          </ac:picMkLst>
        </pc:picChg>
      </pc:sldChg>
      <pc:sldChg chg="addSp modSp new">
        <pc:chgData name="Somak Das" userId="S::sdas@floridapoly.edu::98cebb13-2fc4-4808-95b9-daeb7e6acc01" providerId="AD" clId="Web-{00C53936-418F-1F3D-D7CC-135350DBE8F6}" dt="2024-10-07T02:07:21.309" v="397" actId="1076"/>
        <pc:sldMkLst>
          <pc:docMk/>
          <pc:sldMk cId="1070669172" sldId="472"/>
        </pc:sldMkLst>
        <pc:spChg chg="mod">
          <ac:chgData name="Somak Das" userId="S::sdas@floridapoly.edu::98cebb13-2fc4-4808-95b9-daeb7e6acc01" providerId="AD" clId="Web-{00C53936-418F-1F3D-D7CC-135350DBE8F6}" dt="2024-10-07T02:05:55.648" v="389" actId="20577"/>
          <ac:spMkLst>
            <pc:docMk/>
            <pc:sldMk cId="1070669172" sldId="472"/>
            <ac:spMk id="2" creationId="{B0212741-4C96-4E91-E80E-D0A5A193CFDF}"/>
          </ac:spMkLst>
        </pc:spChg>
        <pc:picChg chg="add mod">
          <ac:chgData name="Somak Das" userId="S::sdas@floridapoly.edu::98cebb13-2fc4-4808-95b9-daeb7e6acc01" providerId="AD" clId="Web-{00C53936-418F-1F3D-D7CC-135350DBE8F6}" dt="2024-10-07T02:06:11.493" v="392" actId="14100"/>
          <ac:picMkLst>
            <pc:docMk/>
            <pc:sldMk cId="1070669172" sldId="472"/>
            <ac:picMk id="3" creationId="{35A598E5-E821-1571-9A5E-8561742015FC}"/>
          </ac:picMkLst>
        </pc:picChg>
        <pc:picChg chg="add mod">
          <ac:chgData name="Somak Das" userId="S::sdas@floridapoly.edu::98cebb13-2fc4-4808-95b9-daeb7e6acc01" providerId="AD" clId="Web-{00C53936-418F-1F3D-D7CC-135350DBE8F6}" dt="2024-10-07T02:07:21.309" v="397" actId="1076"/>
          <ac:picMkLst>
            <pc:docMk/>
            <pc:sldMk cId="1070669172" sldId="472"/>
            <ac:picMk id="4" creationId="{F3AEFC7C-A6B9-2DCF-15FB-C00A9DC2767F}"/>
          </ac:picMkLst>
        </pc:picChg>
      </pc:sldChg>
      <pc:sldChg chg="addSp modSp new">
        <pc:chgData name="Somak Das" userId="S::sdas@floridapoly.edu::98cebb13-2fc4-4808-95b9-daeb7e6acc01" providerId="AD" clId="Web-{00C53936-418F-1F3D-D7CC-135350DBE8F6}" dt="2024-10-07T02:12:18.452" v="424" actId="1076"/>
        <pc:sldMkLst>
          <pc:docMk/>
          <pc:sldMk cId="2903783255" sldId="473"/>
        </pc:sldMkLst>
        <pc:spChg chg="mod">
          <ac:chgData name="Somak Das" userId="S::sdas@floridapoly.edu::98cebb13-2fc4-4808-95b9-daeb7e6acc01" providerId="AD" clId="Web-{00C53936-418F-1F3D-D7CC-135350DBE8F6}" dt="2024-10-07T02:12:02.529" v="421" actId="1076"/>
          <ac:spMkLst>
            <pc:docMk/>
            <pc:sldMk cId="2903783255" sldId="473"/>
            <ac:spMk id="2" creationId="{CB57CFF7-3D27-A70A-6022-353947CE3384}"/>
          </ac:spMkLst>
        </pc:spChg>
        <pc:picChg chg="add mod">
          <ac:chgData name="Somak Das" userId="S::sdas@floridapoly.edu::98cebb13-2fc4-4808-95b9-daeb7e6acc01" providerId="AD" clId="Web-{00C53936-418F-1F3D-D7CC-135350DBE8F6}" dt="2024-10-07T02:12:16.311" v="423" actId="1076"/>
          <ac:picMkLst>
            <pc:docMk/>
            <pc:sldMk cId="2903783255" sldId="473"/>
            <ac:picMk id="3" creationId="{E9EAE4BE-F06B-AE9A-B6EE-50EFF56257F3}"/>
          </ac:picMkLst>
        </pc:picChg>
        <pc:picChg chg="add mod">
          <ac:chgData name="Somak Das" userId="S::sdas@floridapoly.edu::98cebb13-2fc4-4808-95b9-daeb7e6acc01" providerId="AD" clId="Web-{00C53936-418F-1F3D-D7CC-135350DBE8F6}" dt="2024-10-07T02:12:18.452" v="424" actId="1076"/>
          <ac:picMkLst>
            <pc:docMk/>
            <pc:sldMk cId="2903783255" sldId="473"/>
            <ac:picMk id="4" creationId="{C59C9FA5-EF6F-30B9-F59D-778FECE7C1E6}"/>
          </ac:picMkLst>
        </pc:picChg>
      </pc:sldChg>
      <pc:sldChg chg="addSp delSp modSp new mod modClrScheme chgLayout">
        <pc:chgData name="Somak Das" userId="S::sdas@floridapoly.edu::98cebb13-2fc4-4808-95b9-daeb7e6acc01" providerId="AD" clId="Web-{00C53936-418F-1F3D-D7CC-135350DBE8F6}" dt="2024-10-07T02:19:22.634" v="431" actId="1076"/>
        <pc:sldMkLst>
          <pc:docMk/>
          <pc:sldMk cId="1056766873" sldId="474"/>
        </pc:sldMkLst>
        <pc:spChg chg="del">
          <ac:chgData name="Somak Das" userId="S::sdas@floridapoly.edu::98cebb13-2fc4-4808-95b9-daeb7e6acc01" providerId="AD" clId="Web-{00C53936-418F-1F3D-D7CC-135350DBE8F6}" dt="2024-10-07T02:18:49.023" v="426"/>
          <ac:spMkLst>
            <pc:docMk/>
            <pc:sldMk cId="1056766873" sldId="474"/>
            <ac:spMk id="2" creationId="{3D5DA1F9-8725-3CC0-3D19-6F9E7CE66059}"/>
          </ac:spMkLst>
        </pc:spChg>
        <pc:spChg chg="del">
          <ac:chgData name="Somak Das" userId="S::sdas@floridapoly.edu::98cebb13-2fc4-4808-95b9-daeb7e6acc01" providerId="AD" clId="Web-{00C53936-418F-1F3D-D7CC-135350DBE8F6}" dt="2024-10-07T02:18:49.023" v="426"/>
          <ac:spMkLst>
            <pc:docMk/>
            <pc:sldMk cId="1056766873" sldId="474"/>
            <ac:spMk id="3" creationId="{07E297BA-86CA-8C45-1433-193A1EE4160D}"/>
          </ac:spMkLst>
        </pc:spChg>
        <pc:picChg chg="add mod">
          <ac:chgData name="Somak Das" userId="S::sdas@floridapoly.edu::98cebb13-2fc4-4808-95b9-daeb7e6acc01" providerId="AD" clId="Web-{00C53936-418F-1F3D-D7CC-135350DBE8F6}" dt="2024-10-07T02:19:22.634" v="431" actId="1076"/>
          <ac:picMkLst>
            <pc:docMk/>
            <pc:sldMk cId="1056766873" sldId="474"/>
            <ac:picMk id="4" creationId="{34F88F59-14D7-354A-B845-E6D1296C3F82}"/>
          </ac:picMkLst>
        </pc:picChg>
      </pc:sldChg>
      <pc:sldChg chg="modSp new">
        <pc:chgData name="Somak Das" userId="S::sdas@floridapoly.edu::98cebb13-2fc4-4808-95b9-daeb7e6acc01" providerId="AD" clId="Web-{00C53936-418F-1F3D-D7CC-135350DBE8F6}" dt="2024-10-07T03:04:05.415" v="771"/>
        <pc:sldMkLst>
          <pc:docMk/>
          <pc:sldMk cId="1046056214" sldId="475"/>
        </pc:sldMkLst>
        <pc:spChg chg="mod">
          <ac:chgData name="Somak Das" userId="S::sdas@floridapoly.edu::98cebb13-2fc4-4808-95b9-daeb7e6acc01" providerId="AD" clId="Web-{00C53936-418F-1F3D-D7CC-135350DBE8F6}" dt="2024-10-07T03:04:05.415" v="771"/>
          <ac:spMkLst>
            <pc:docMk/>
            <pc:sldMk cId="1046056214" sldId="475"/>
            <ac:spMk id="2" creationId="{F1C60F13-58E5-F2B6-706A-63B5AD79F7E7}"/>
          </ac:spMkLst>
        </pc:spChg>
        <pc:spChg chg="mod">
          <ac:chgData name="Somak Das" userId="S::sdas@floridapoly.edu::98cebb13-2fc4-4808-95b9-daeb7e6acc01" providerId="AD" clId="Web-{00C53936-418F-1F3D-D7CC-135350DBE8F6}" dt="2024-10-07T02:28:00.384" v="679" actId="20577"/>
          <ac:spMkLst>
            <pc:docMk/>
            <pc:sldMk cId="1046056214" sldId="475"/>
            <ac:spMk id="3" creationId="{CBB622D5-A3CD-C08F-1B1D-E7B6B3288980}"/>
          </ac:spMkLst>
        </pc:spChg>
      </pc:sldChg>
      <pc:sldChg chg="addSp delSp modSp new mod modClrScheme chgLayout">
        <pc:chgData name="Somak Das" userId="S::sdas@floridapoly.edu::98cebb13-2fc4-4808-95b9-daeb7e6acc01" providerId="AD" clId="Web-{00C53936-418F-1F3D-D7CC-135350DBE8F6}" dt="2024-10-07T02:47:26.629" v="684" actId="14100"/>
        <pc:sldMkLst>
          <pc:docMk/>
          <pc:sldMk cId="1689623445" sldId="476"/>
        </pc:sldMkLst>
        <pc:spChg chg="del">
          <ac:chgData name="Somak Das" userId="S::sdas@floridapoly.edu::98cebb13-2fc4-4808-95b9-daeb7e6acc01" providerId="AD" clId="Web-{00C53936-418F-1F3D-D7CC-135350DBE8F6}" dt="2024-10-07T02:46:38.376" v="681"/>
          <ac:spMkLst>
            <pc:docMk/>
            <pc:sldMk cId="1689623445" sldId="476"/>
            <ac:spMk id="2" creationId="{A40FD19E-B209-28E2-FC84-6C701CB0641D}"/>
          </ac:spMkLst>
        </pc:spChg>
        <pc:spChg chg="del">
          <ac:chgData name="Somak Das" userId="S::sdas@floridapoly.edu::98cebb13-2fc4-4808-95b9-daeb7e6acc01" providerId="AD" clId="Web-{00C53936-418F-1F3D-D7CC-135350DBE8F6}" dt="2024-10-07T02:46:38.376" v="681"/>
          <ac:spMkLst>
            <pc:docMk/>
            <pc:sldMk cId="1689623445" sldId="476"/>
            <ac:spMk id="3" creationId="{011B972C-414A-5649-3A4B-147E80FC826E}"/>
          </ac:spMkLst>
        </pc:spChg>
        <pc:picChg chg="add mod">
          <ac:chgData name="Somak Das" userId="S::sdas@floridapoly.edu::98cebb13-2fc4-4808-95b9-daeb7e6acc01" providerId="AD" clId="Web-{00C53936-418F-1F3D-D7CC-135350DBE8F6}" dt="2024-10-07T02:47:26.629" v="684" actId="14100"/>
          <ac:picMkLst>
            <pc:docMk/>
            <pc:sldMk cId="1689623445" sldId="476"/>
            <ac:picMk id="4" creationId="{67A708FC-A151-EF18-A7AF-654F7FFE77B2}"/>
          </ac:picMkLst>
        </pc:picChg>
      </pc:sldChg>
      <pc:sldChg chg="addSp delSp modSp new mod modClrScheme chgLayout">
        <pc:chgData name="Somak Das" userId="S::sdas@floridapoly.edu::98cebb13-2fc4-4808-95b9-daeb7e6acc01" providerId="AD" clId="Web-{00C53936-418F-1F3D-D7CC-135350DBE8F6}" dt="2024-10-07T02:55:49.615" v="718" actId="1076"/>
        <pc:sldMkLst>
          <pc:docMk/>
          <pc:sldMk cId="574149123" sldId="477"/>
        </pc:sldMkLst>
        <pc:spChg chg="del">
          <ac:chgData name="Somak Das" userId="S::sdas@floridapoly.edu::98cebb13-2fc4-4808-95b9-daeb7e6acc01" providerId="AD" clId="Web-{00C53936-418F-1F3D-D7CC-135350DBE8F6}" dt="2024-10-07T02:55:31.457" v="714"/>
          <ac:spMkLst>
            <pc:docMk/>
            <pc:sldMk cId="574149123" sldId="477"/>
            <ac:spMk id="2" creationId="{D9F81A4F-F934-2792-6850-8CCF34FBCBC2}"/>
          </ac:spMkLst>
        </pc:spChg>
        <pc:spChg chg="del">
          <ac:chgData name="Somak Das" userId="S::sdas@floridapoly.edu::98cebb13-2fc4-4808-95b9-daeb7e6acc01" providerId="AD" clId="Web-{00C53936-418F-1F3D-D7CC-135350DBE8F6}" dt="2024-10-07T02:55:31.457" v="714"/>
          <ac:spMkLst>
            <pc:docMk/>
            <pc:sldMk cId="574149123" sldId="477"/>
            <ac:spMk id="3" creationId="{90CB9464-772F-E3B9-62B0-54B70E245003}"/>
          </ac:spMkLst>
        </pc:spChg>
        <pc:picChg chg="add mod">
          <ac:chgData name="Somak Das" userId="S::sdas@floridapoly.edu::98cebb13-2fc4-4808-95b9-daeb7e6acc01" providerId="AD" clId="Web-{00C53936-418F-1F3D-D7CC-135350DBE8F6}" dt="2024-10-07T02:55:49.615" v="718" actId="1076"/>
          <ac:picMkLst>
            <pc:docMk/>
            <pc:sldMk cId="574149123" sldId="477"/>
            <ac:picMk id="4" creationId="{E8E0B6B5-F5A7-1C66-8AE9-0D52FEBA66E3}"/>
          </ac:picMkLst>
        </pc:picChg>
      </pc:sldChg>
    </pc:docChg>
  </pc:docChgLst>
  <pc:docChgLst>
    <pc:chgData name="Somak Das" userId="S::sdas@floridapoly.edu::98cebb13-2fc4-4808-95b9-daeb7e6acc01" providerId="AD" clId="Web-{51A81FA3-1142-B098-FB42-A92A570D7DA3}"/>
    <pc:docChg chg="addSld modSld modSection">
      <pc:chgData name="Somak Das" userId="S::sdas@floridapoly.edu::98cebb13-2fc4-4808-95b9-daeb7e6acc01" providerId="AD" clId="Web-{51A81FA3-1142-B098-FB42-A92A570D7DA3}" dt="2024-10-05T07:08:10.713" v="424" actId="20577"/>
      <pc:docMkLst>
        <pc:docMk/>
      </pc:docMkLst>
      <pc:sldChg chg="modSp new">
        <pc:chgData name="Somak Das" userId="S::sdas@floridapoly.edu::98cebb13-2fc4-4808-95b9-daeb7e6acc01" providerId="AD" clId="Web-{51A81FA3-1142-B098-FB42-A92A570D7DA3}" dt="2024-10-05T06:35:57.342" v="153" actId="20577"/>
        <pc:sldMkLst>
          <pc:docMk/>
          <pc:sldMk cId="1809347571" sldId="461"/>
        </pc:sldMkLst>
        <pc:spChg chg="mod">
          <ac:chgData name="Somak Das" userId="S::sdas@floridapoly.edu::98cebb13-2fc4-4808-95b9-daeb7e6acc01" providerId="AD" clId="Web-{51A81FA3-1142-B098-FB42-A92A570D7DA3}" dt="2024-10-05T05:24:36.713" v="15" actId="20577"/>
          <ac:spMkLst>
            <pc:docMk/>
            <pc:sldMk cId="1809347571" sldId="461"/>
            <ac:spMk id="2" creationId="{204A1A31-AFDA-9145-2B18-6CBD05448A8A}"/>
          </ac:spMkLst>
        </pc:spChg>
        <pc:spChg chg="mod">
          <ac:chgData name="Somak Das" userId="S::sdas@floridapoly.edu::98cebb13-2fc4-4808-95b9-daeb7e6acc01" providerId="AD" clId="Web-{51A81FA3-1142-B098-FB42-A92A570D7DA3}" dt="2024-10-05T06:35:57.342" v="153" actId="20577"/>
          <ac:spMkLst>
            <pc:docMk/>
            <pc:sldMk cId="1809347571" sldId="461"/>
            <ac:spMk id="3" creationId="{5F521F65-A375-3F3C-7FF1-B7F74BB77BC3}"/>
          </ac:spMkLst>
        </pc:spChg>
      </pc:sldChg>
      <pc:sldChg chg="modSp new">
        <pc:chgData name="Somak Das" userId="S::sdas@floridapoly.edu::98cebb13-2fc4-4808-95b9-daeb7e6acc01" providerId="AD" clId="Web-{51A81FA3-1142-B098-FB42-A92A570D7DA3}" dt="2024-10-05T06:59:16.670" v="335" actId="20577"/>
        <pc:sldMkLst>
          <pc:docMk/>
          <pc:sldMk cId="3389521295" sldId="462"/>
        </pc:sldMkLst>
        <pc:spChg chg="mod">
          <ac:chgData name="Somak Das" userId="S::sdas@floridapoly.edu::98cebb13-2fc4-4808-95b9-daeb7e6acc01" providerId="AD" clId="Web-{51A81FA3-1142-B098-FB42-A92A570D7DA3}" dt="2024-10-05T06:49:41.054" v="177" actId="20577"/>
          <ac:spMkLst>
            <pc:docMk/>
            <pc:sldMk cId="3389521295" sldId="462"/>
            <ac:spMk id="2" creationId="{2B11A992-6E23-018D-75E1-AD4519260593}"/>
          </ac:spMkLst>
        </pc:spChg>
        <pc:spChg chg="mod">
          <ac:chgData name="Somak Das" userId="S::sdas@floridapoly.edu::98cebb13-2fc4-4808-95b9-daeb7e6acc01" providerId="AD" clId="Web-{51A81FA3-1142-B098-FB42-A92A570D7DA3}" dt="2024-10-05T06:59:16.670" v="335" actId="20577"/>
          <ac:spMkLst>
            <pc:docMk/>
            <pc:sldMk cId="3389521295" sldId="462"/>
            <ac:spMk id="3" creationId="{7CF59C31-2C1B-2EF2-7ED9-E9D0488B6E8E}"/>
          </ac:spMkLst>
        </pc:spChg>
      </pc:sldChg>
      <pc:sldChg chg="modSp new">
        <pc:chgData name="Somak Das" userId="S::sdas@floridapoly.edu::98cebb13-2fc4-4808-95b9-daeb7e6acc01" providerId="AD" clId="Web-{51A81FA3-1142-B098-FB42-A92A570D7DA3}" dt="2024-10-05T07:08:10.713" v="424" actId="20577"/>
        <pc:sldMkLst>
          <pc:docMk/>
          <pc:sldMk cId="1049306495" sldId="463"/>
        </pc:sldMkLst>
        <pc:spChg chg="mod">
          <ac:chgData name="Somak Das" userId="S::sdas@floridapoly.edu::98cebb13-2fc4-4808-95b9-daeb7e6acc01" providerId="AD" clId="Web-{51A81FA3-1142-B098-FB42-A92A570D7DA3}" dt="2024-10-05T07:01:39.722" v="355" actId="20577"/>
          <ac:spMkLst>
            <pc:docMk/>
            <pc:sldMk cId="1049306495" sldId="463"/>
            <ac:spMk id="2" creationId="{1E5C25BE-D148-E9E9-96F0-E8D98A3D3392}"/>
          </ac:spMkLst>
        </pc:spChg>
        <pc:spChg chg="mod">
          <ac:chgData name="Somak Das" userId="S::sdas@floridapoly.edu::98cebb13-2fc4-4808-95b9-daeb7e6acc01" providerId="AD" clId="Web-{51A81FA3-1142-B098-FB42-A92A570D7DA3}" dt="2024-10-05T07:08:10.713" v="424" actId="20577"/>
          <ac:spMkLst>
            <pc:docMk/>
            <pc:sldMk cId="1049306495" sldId="463"/>
            <ac:spMk id="3" creationId="{06063C58-E0BF-50FA-6E85-18EA244CB234}"/>
          </ac:spMkLst>
        </pc:spChg>
      </pc:sldChg>
    </pc:docChg>
  </pc:docChgLst>
  <pc:docChgLst>
    <pc:chgData name="Somak Das" userId="S::sdas@floridapoly.edu::98cebb13-2fc4-4808-95b9-daeb7e6acc01" providerId="AD" clId="Web-{A8C073D0-A840-9768-DE2B-4EBC3032ADC4}"/>
    <pc:docChg chg="addSld modSld modSection">
      <pc:chgData name="Somak Das" userId="S::sdas@floridapoly.edu::98cebb13-2fc4-4808-95b9-daeb7e6acc01" providerId="AD" clId="Web-{A8C073D0-A840-9768-DE2B-4EBC3032ADC4}" dt="2024-10-10T17:17:47.047" v="96" actId="1076"/>
      <pc:docMkLst>
        <pc:docMk/>
      </pc:docMkLst>
      <pc:sldChg chg="add">
        <pc:chgData name="Somak Das" userId="S::sdas@floridapoly.edu::98cebb13-2fc4-4808-95b9-daeb7e6acc01" providerId="AD" clId="Web-{A8C073D0-A840-9768-DE2B-4EBC3032ADC4}" dt="2024-10-10T16:40:59.147" v="0"/>
        <pc:sldMkLst>
          <pc:docMk/>
          <pc:sldMk cId="1578172254" sldId="383"/>
        </pc:sldMkLst>
      </pc:sldChg>
      <pc:sldChg chg="addSp modSp">
        <pc:chgData name="Somak Das" userId="S::sdas@floridapoly.edu::98cebb13-2fc4-4808-95b9-daeb7e6acc01" providerId="AD" clId="Web-{A8C073D0-A840-9768-DE2B-4EBC3032ADC4}" dt="2024-10-10T17:16:40.373" v="88" actId="14100"/>
        <pc:sldMkLst>
          <pc:docMk/>
          <pc:sldMk cId="3071476983" sldId="469"/>
        </pc:sldMkLst>
        <pc:spChg chg="add mod">
          <ac:chgData name="Somak Das" userId="S::sdas@floridapoly.edu::98cebb13-2fc4-4808-95b9-daeb7e6acc01" providerId="AD" clId="Web-{A8C073D0-A840-9768-DE2B-4EBC3032ADC4}" dt="2024-10-10T17:16:40.373" v="88" actId="14100"/>
          <ac:spMkLst>
            <pc:docMk/>
            <pc:sldMk cId="3071476983" sldId="469"/>
            <ac:spMk id="6" creationId="{DC1E904B-6A52-1372-DF6A-CE46BA6724CD}"/>
          </ac:spMkLst>
        </pc:spChg>
      </pc:sldChg>
      <pc:sldChg chg="addSp modSp">
        <pc:chgData name="Somak Das" userId="S::sdas@floridapoly.edu::98cebb13-2fc4-4808-95b9-daeb7e6acc01" providerId="AD" clId="Web-{A8C073D0-A840-9768-DE2B-4EBC3032ADC4}" dt="2024-10-10T17:17:47.047" v="96" actId="1076"/>
        <pc:sldMkLst>
          <pc:docMk/>
          <pc:sldMk cId="3662083551" sldId="470"/>
        </pc:sldMkLst>
        <pc:spChg chg="add mod">
          <ac:chgData name="Somak Das" userId="S::sdas@floridapoly.edu::98cebb13-2fc4-4808-95b9-daeb7e6acc01" providerId="AD" clId="Web-{A8C073D0-A840-9768-DE2B-4EBC3032ADC4}" dt="2024-10-10T17:17:47.047" v="96" actId="1076"/>
          <ac:spMkLst>
            <pc:docMk/>
            <pc:sldMk cId="3662083551" sldId="470"/>
            <ac:spMk id="7" creationId="{8FF9AE46-59A1-E6A8-AE33-FF6E18CABD6F}"/>
          </ac:spMkLst>
        </pc:spChg>
        <pc:spChg chg="add mod">
          <ac:chgData name="Somak Das" userId="S::sdas@floridapoly.edu::98cebb13-2fc4-4808-95b9-daeb7e6acc01" providerId="AD" clId="Web-{A8C073D0-A840-9768-DE2B-4EBC3032ADC4}" dt="2024-10-10T17:17:26.843" v="95" actId="1076"/>
          <ac:spMkLst>
            <pc:docMk/>
            <pc:sldMk cId="3662083551" sldId="470"/>
            <ac:spMk id="9" creationId="{144CA8B9-8F86-D821-2E21-504281F07EC2}"/>
          </ac:spMkLst>
        </pc:spChg>
      </pc:sldChg>
      <pc:sldChg chg="addSp modSp">
        <pc:chgData name="Somak Das" userId="S::sdas@floridapoly.edu::98cebb13-2fc4-4808-95b9-daeb7e6acc01" providerId="AD" clId="Web-{A8C073D0-A840-9768-DE2B-4EBC3032ADC4}" dt="2024-10-10T17:14:37.181" v="78" actId="1076"/>
        <pc:sldMkLst>
          <pc:docMk/>
          <pc:sldMk cId="3441121514" sldId="471"/>
        </pc:sldMkLst>
        <pc:spChg chg="add mod">
          <ac:chgData name="Somak Das" userId="S::sdas@floridapoly.edu::98cebb13-2fc4-4808-95b9-daeb7e6acc01" providerId="AD" clId="Web-{A8C073D0-A840-9768-DE2B-4EBC3032ADC4}" dt="2024-10-10T17:14:37.181" v="78" actId="1076"/>
          <ac:spMkLst>
            <pc:docMk/>
            <pc:sldMk cId="3441121514" sldId="471"/>
            <ac:spMk id="5" creationId="{A5A554C8-AB31-E30F-56C7-70540FEFDB2B}"/>
          </ac:spMkLst>
        </pc:spChg>
        <pc:spChg chg="add mod">
          <ac:chgData name="Somak Das" userId="S::sdas@floridapoly.edu::98cebb13-2fc4-4808-95b9-daeb7e6acc01" providerId="AD" clId="Web-{A8C073D0-A840-9768-DE2B-4EBC3032ADC4}" dt="2024-10-10T17:14:25.837" v="76" actId="1076"/>
          <ac:spMkLst>
            <pc:docMk/>
            <pc:sldMk cId="3441121514" sldId="471"/>
            <ac:spMk id="6" creationId="{03156E3A-CDB5-F11E-6937-85BC7CFEEB4E}"/>
          </ac:spMkLst>
        </pc:spChg>
      </pc:sldChg>
      <pc:sldChg chg="addSp modSp">
        <pc:chgData name="Somak Das" userId="S::sdas@floridapoly.edu::98cebb13-2fc4-4808-95b9-daeb7e6acc01" providerId="AD" clId="Web-{A8C073D0-A840-9768-DE2B-4EBC3032ADC4}" dt="2024-10-10T17:15:01.354" v="81" actId="14100"/>
        <pc:sldMkLst>
          <pc:docMk/>
          <pc:sldMk cId="1070669172" sldId="472"/>
        </pc:sldMkLst>
        <pc:spChg chg="add mod">
          <ac:chgData name="Somak Das" userId="S::sdas@floridapoly.edu::98cebb13-2fc4-4808-95b9-daeb7e6acc01" providerId="AD" clId="Web-{A8C073D0-A840-9768-DE2B-4EBC3032ADC4}" dt="2024-10-10T17:15:01.354" v="81" actId="14100"/>
          <ac:spMkLst>
            <pc:docMk/>
            <pc:sldMk cId="1070669172" sldId="472"/>
            <ac:spMk id="6" creationId="{468AABA8-93D5-7CA1-6A7B-BDFB68E7672D}"/>
          </ac:spMkLst>
        </pc:spChg>
      </pc:sldChg>
      <pc:sldChg chg="addSp modSp">
        <pc:chgData name="Somak Das" userId="S::sdas@floridapoly.edu::98cebb13-2fc4-4808-95b9-daeb7e6acc01" providerId="AD" clId="Web-{A8C073D0-A840-9768-DE2B-4EBC3032ADC4}" dt="2024-10-10T17:15:20.276" v="84" actId="14100"/>
        <pc:sldMkLst>
          <pc:docMk/>
          <pc:sldMk cId="2903783255" sldId="473"/>
        </pc:sldMkLst>
        <pc:spChg chg="add mod">
          <ac:chgData name="Somak Das" userId="S::sdas@floridapoly.edu::98cebb13-2fc4-4808-95b9-daeb7e6acc01" providerId="AD" clId="Web-{A8C073D0-A840-9768-DE2B-4EBC3032ADC4}" dt="2024-10-10T17:15:20.276" v="84" actId="14100"/>
          <ac:spMkLst>
            <pc:docMk/>
            <pc:sldMk cId="2903783255" sldId="473"/>
            <ac:spMk id="6" creationId="{8E5C30FE-7F5D-2B57-591A-87A33655ACF8}"/>
          </ac:spMkLst>
        </pc:spChg>
      </pc:sldChg>
      <pc:sldChg chg="modSp new">
        <pc:chgData name="Somak Das" userId="S::sdas@floridapoly.edu::98cebb13-2fc4-4808-95b9-daeb7e6acc01" providerId="AD" clId="Web-{A8C073D0-A840-9768-DE2B-4EBC3032ADC4}" dt="2024-10-10T17:12:16.879" v="69" actId="14100"/>
        <pc:sldMkLst>
          <pc:docMk/>
          <pc:sldMk cId="3593452953" sldId="478"/>
        </pc:sldMkLst>
        <pc:spChg chg="mod">
          <ac:chgData name="Somak Das" userId="S::sdas@floridapoly.edu::98cebb13-2fc4-4808-95b9-daeb7e6acc01" providerId="AD" clId="Web-{A8C073D0-A840-9768-DE2B-4EBC3032ADC4}" dt="2024-10-10T16:44:05.989" v="29" actId="20577"/>
          <ac:spMkLst>
            <pc:docMk/>
            <pc:sldMk cId="3593452953" sldId="478"/>
            <ac:spMk id="2" creationId="{830EF23D-693B-785C-084A-EB0B11CED22A}"/>
          </ac:spMkLst>
        </pc:spChg>
        <pc:spChg chg="mod">
          <ac:chgData name="Somak Das" userId="S::sdas@floridapoly.edu::98cebb13-2fc4-4808-95b9-daeb7e6acc01" providerId="AD" clId="Web-{A8C073D0-A840-9768-DE2B-4EBC3032ADC4}" dt="2024-10-10T17:12:16.879" v="69" actId="14100"/>
          <ac:spMkLst>
            <pc:docMk/>
            <pc:sldMk cId="3593452953" sldId="478"/>
            <ac:spMk id="3" creationId="{E9BDE78D-6B7D-3BD5-4E73-808619EC4EA2}"/>
          </ac:spMkLst>
        </pc:spChg>
      </pc:sldChg>
    </pc:docChg>
  </pc:docChgLst>
  <pc:docChgLst>
    <pc:chgData name="Edwar Romero-Ramirez" userId="92bc0edd-ad5d-44a7-8ba7-72607029cc7a" providerId="ADAL" clId="{8F3B0F32-362B-4968-B306-BF3A18A6722B}"/>
    <pc:docChg chg="undo custSel addSld delSld modSld sldOrd modMainMaster modSection">
      <pc:chgData name="Edwar Romero-Ramirez" userId="92bc0edd-ad5d-44a7-8ba7-72607029cc7a" providerId="ADAL" clId="{8F3B0F32-362B-4968-B306-BF3A18A6722B}" dt="2024-07-22T03:56:50.360" v="11206"/>
      <pc:docMkLst>
        <pc:docMk/>
      </pc:docMkLst>
      <pc:sldChg chg="modSp mod">
        <pc:chgData name="Edwar Romero-Ramirez" userId="92bc0edd-ad5d-44a7-8ba7-72607029cc7a" providerId="ADAL" clId="{8F3B0F32-362B-4968-B306-BF3A18A6722B}" dt="2024-07-18T14:32:08.233" v="5661"/>
        <pc:sldMkLst>
          <pc:docMk/>
          <pc:sldMk cId="783844113" sldId="256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83844113" sldId="256"/>
            <ac:spMk id="2" creationId="{0853A61C-9EA9-6B5C-168E-364956690312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83844113" sldId="256"/>
            <ac:spMk id="3" creationId="{C177C49E-495F-9BE5-982B-4EE28D8647CF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83844113" sldId="256"/>
            <ac:spMk id="6" creationId="{86649F24-8FCC-CDEB-B4C7-3B4C1F0F6A52}"/>
          </ac:spMkLst>
        </pc:spChg>
      </pc:sldChg>
      <pc:sldChg chg="modSp mod">
        <pc:chgData name="Edwar Romero-Ramirez" userId="92bc0edd-ad5d-44a7-8ba7-72607029cc7a" providerId="ADAL" clId="{8F3B0F32-362B-4968-B306-BF3A18A6722B}" dt="2024-07-21T16:31:09.503" v="11202" actId="20577"/>
        <pc:sldMkLst>
          <pc:docMk/>
          <pc:sldMk cId="4139804777" sldId="330"/>
        </pc:sldMkLst>
        <pc:spChg chg="mod">
          <ac:chgData name="Edwar Romero-Ramirez" userId="92bc0edd-ad5d-44a7-8ba7-72607029cc7a" providerId="ADAL" clId="{8F3B0F32-362B-4968-B306-BF3A18A6722B}" dt="2024-07-21T16:31:09.503" v="11202" actId="20577"/>
          <ac:spMkLst>
            <pc:docMk/>
            <pc:sldMk cId="4139804777" sldId="330"/>
            <ac:spMk id="2" creationId="{B06250C4-E1A1-1705-FB6B-F7AD559456C6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4139804777" sldId="330"/>
            <ac:spMk id="3" creationId="{799B180D-4364-B046-CF85-E1C85B403559}"/>
          </ac:spMkLst>
        </pc:spChg>
      </pc:sldChg>
      <pc:sldChg chg="modSp">
        <pc:chgData name="Edwar Romero-Ramirez" userId="92bc0edd-ad5d-44a7-8ba7-72607029cc7a" providerId="ADAL" clId="{8F3B0F32-362B-4968-B306-BF3A18A6722B}" dt="2024-07-18T14:32:08.233" v="5661"/>
        <pc:sldMkLst>
          <pc:docMk/>
          <pc:sldMk cId="342402045" sldId="339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42402045" sldId="339"/>
            <ac:spMk id="2" creationId="{7AF9BC3B-D29D-EF00-8243-6D64735A67CB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42402045" sldId="339"/>
            <ac:spMk id="3" creationId="{B91AEE1C-0460-48D0-9AE9-D9EBADFB688D}"/>
          </ac:spMkLst>
        </pc:spChg>
      </pc:sldChg>
      <pc:sldChg chg="modSp mod">
        <pc:chgData name="Edwar Romero-Ramirez" userId="92bc0edd-ad5d-44a7-8ba7-72607029cc7a" providerId="ADAL" clId="{8F3B0F32-362B-4968-B306-BF3A18A6722B}" dt="2024-07-21T16:30:26.401" v="11197" actId="207"/>
        <pc:sldMkLst>
          <pc:docMk/>
          <pc:sldMk cId="1929717596" sldId="356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929717596" sldId="356"/>
            <ac:spMk id="2" creationId="{47F9B0D7-DC7B-A8D6-DEB3-9C2055028689}"/>
          </ac:spMkLst>
        </pc:spChg>
        <pc:spChg chg="mod">
          <ac:chgData name="Edwar Romero-Ramirez" userId="92bc0edd-ad5d-44a7-8ba7-72607029cc7a" providerId="ADAL" clId="{8F3B0F32-362B-4968-B306-BF3A18A6722B}" dt="2024-07-21T16:30:26.401" v="11197" actId="207"/>
          <ac:spMkLst>
            <pc:docMk/>
            <pc:sldMk cId="1929717596" sldId="356"/>
            <ac:spMk id="3" creationId="{EEA82FBA-2EB2-5C2F-0014-4EC7486CBC03}"/>
          </ac:spMkLst>
        </pc:spChg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3375053121" sldId="357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3935217608" sldId="358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896712735" sldId="359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224650838" sldId="360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427395056" sldId="361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73797658" sldId="362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1317834162" sldId="363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3342374501" sldId="364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555067571" sldId="365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1070754192" sldId="366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605842973" sldId="367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1255367339" sldId="368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912849876" sldId="369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3000795004" sldId="370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634940613" sldId="371"/>
        </pc:sldMkLst>
      </pc:sldChg>
      <pc:sldChg chg="del">
        <pc:chgData name="Edwar Romero-Ramirez" userId="92bc0edd-ad5d-44a7-8ba7-72607029cc7a" providerId="ADAL" clId="{8F3B0F32-362B-4968-B306-BF3A18A6722B}" dt="2024-07-17T03:30:02.303" v="0" actId="47"/>
        <pc:sldMkLst>
          <pc:docMk/>
          <pc:sldMk cId="238057727" sldId="372"/>
        </pc:sldMkLst>
      </pc:sldChg>
      <pc:sldChg chg="modSp mod">
        <pc:chgData name="Edwar Romero-Ramirez" userId="92bc0edd-ad5d-44a7-8ba7-72607029cc7a" providerId="ADAL" clId="{8F3B0F32-362B-4968-B306-BF3A18A6722B}" dt="2024-07-22T03:56:43.796" v="11205"/>
        <pc:sldMkLst>
          <pc:docMk/>
          <pc:sldMk cId="615294533" sldId="373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615294533" sldId="373"/>
            <ac:spMk id="2" creationId="{0853A61C-9EA9-6B5C-168E-364956690312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615294533" sldId="373"/>
            <ac:spMk id="3" creationId="{C177C49E-495F-9BE5-982B-4EE28D8647CF}"/>
          </ac:spMkLst>
        </pc:spChg>
        <pc:spChg chg="mod">
          <ac:chgData name="Edwar Romero-Ramirez" userId="92bc0edd-ad5d-44a7-8ba7-72607029cc7a" providerId="ADAL" clId="{8F3B0F32-362B-4968-B306-BF3A18A6722B}" dt="2024-07-22T03:56:43.796" v="11205"/>
          <ac:spMkLst>
            <pc:docMk/>
            <pc:sldMk cId="615294533" sldId="373"/>
            <ac:spMk id="6" creationId="{86649F24-8FCC-CDEB-B4C7-3B4C1F0F6A52}"/>
          </ac:spMkLst>
        </pc:spChg>
      </pc:sldChg>
      <pc:sldChg chg="modSp del mod">
        <pc:chgData name="Edwar Romero-Ramirez" userId="92bc0edd-ad5d-44a7-8ba7-72607029cc7a" providerId="ADAL" clId="{8F3B0F32-362B-4968-B306-BF3A18A6722B}" dt="2024-07-21T16:30:40.843" v="11199" actId="47"/>
        <pc:sldMkLst>
          <pc:docMk/>
          <pc:sldMk cId="2737923927" sldId="374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737923927" sldId="374"/>
            <ac:spMk id="2" creationId="{47F9B0D7-DC7B-A8D6-DEB3-9C2055028689}"/>
          </ac:spMkLst>
        </pc:spChg>
        <pc:spChg chg="mod">
          <ac:chgData name="Edwar Romero-Ramirez" userId="92bc0edd-ad5d-44a7-8ba7-72607029cc7a" providerId="ADAL" clId="{8F3B0F32-362B-4968-B306-BF3A18A6722B}" dt="2024-07-19T17:49:47.039" v="7205" actId="207"/>
          <ac:spMkLst>
            <pc:docMk/>
            <pc:sldMk cId="2737923927" sldId="374"/>
            <ac:spMk id="3" creationId="{EEA82FBA-2EB2-5C2F-0014-4EC7486CBC03}"/>
          </ac:spMkLst>
        </pc:spChg>
      </pc:sldChg>
      <pc:sldChg chg="modSp del mod">
        <pc:chgData name="Edwar Romero-Ramirez" userId="92bc0edd-ad5d-44a7-8ba7-72607029cc7a" providerId="ADAL" clId="{8F3B0F32-362B-4968-B306-BF3A18A6722B}" dt="2024-07-19T03:16:52.795" v="5926" actId="47"/>
        <pc:sldMkLst>
          <pc:docMk/>
          <pc:sldMk cId="779835356" sldId="375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79835356" sldId="375"/>
            <ac:spMk id="2" creationId="{B06250C4-E1A1-1705-FB6B-F7AD559456C6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79835356" sldId="375"/>
            <ac:spMk id="3" creationId="{799B180D-4364-B046-CF85-E1C85B403559}"/>
          </ac:spMkLst>
        </pc:sp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4249414066" sldId="376"/>
        </pc:sldMkLst>
      </pc:sldChg>
      <pc:sldChg chg="modSp">
        <pc:chgData name="Edwar Romero-Ramirez" userId="92bc0edd-ad5d-44a7-8ba7-72607029cc7a" providerId="ADAL" clId="{8F3B0F32-362B-4968-B306-BF3A18A6722B}" dt="2024-07-18T14:32:08.233" v="5661"/>
        <pc:sldMkLst>
          <pc:docMk/>
          <pc:sldMk cId="3545227026" sldId="377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545227026" sldId="377"/>
            <ac:spMk id="2" creationId="{7AF9BC3B-D29D-EF00-8243-6D64735A67CB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545227026" sldId="377"/>
            <ac:spMk id="3" creationId="{B91AEE1C-0460-48D0-9AE9-D9EBADFB688D}"/>
          </ac:spMkLst>
        </pc:spChg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819909457" sldId="378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819909457" sldId="378"/>
            <ac:spMk id="2" creationId="{FC441CC9-836D-01CD-77D3-A5956BE124D5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819909457" sldId="378"/>
            <ac:spMk id="3" creationId="{0B9C3B43-E98B-BDE7-847A-0CBFA09858B1}"/>
          </ac:spMkLst>
        </pc:spChg>
        <pc:picChg chg="add mod">
          <ac:chgData name="Edwar Romero-Ramirez" userId="92bc0edd-ad5d-44a7-8ba7-72607029cc7a" providerId="ADAL" clId="{8F3B0F32-362B-4968-B306-BF3A18A6722B}" dt="2024-07-17T03:53:15.743" v="472"/>
          <ac:picMkLst>
            <pc:docMk/>
            <pc:sldMk cId="1819909457" sldId="378"/>
            <ac:picMk id="5" creationId="{95F9AD47-7197-3709-FFDE-EE09F31A7C91}"/>
          </ac:picMkLst>
        </pc:picChg>
        <pc:picChg chg="add del mod">
          <ac:chgData name="Edwar Romero-Ramirez" userId="92bc0edd-ad5d-44a7-8ba7-72607029cc7a" providerId="ADAL" clId="{8F3B0F32-362B-4968-B306-BF3A18A6722B}" dt="2024-07-17T04:04:34.096" v="536" actId="22"/>
          <ac:picMkLst>
            <pc:docMk/>
            <pc:sldMk cId="1819909457" sldId="378"/>
            <ac:picMk id="7" creationId="{4D24855D-0498-D5ED-B583-7AE5D9712960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3451492928" sldId="378"/>
        </pc:sldMkLst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1598721325" sldId="379"/>
        </pc:sldMkLst>
      </pc:sldChg>
      <pc:sldChg chg="addSp delSp 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2554641569" sldId="379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554641569" sldId="379"/>
            <ac:spMk id="2" creationId="{B6CE7328-C138-4E0C-94F6-D0C3EADE776C}"/>
          </ac:spMkLst>
        </pc:spChg>
        <pc:spChg chg="del">
          <ac:chgData name="Edwar Romero-Ramirez" userId="92bc0edd-ad5d-44a7-8ba7-72607029cc7a" providerId="ADAL" clId="{8F3B0F32-362B-4968-B306-BF3A18A6722B}" dt="2024-07-17T04:02:47.661" v="513" actId="22"/>
          <ac:spMkLst>
            <pc:docMk/>
            <pc:sldMk cId="2554641569" sldId="379"/>
            <ac:spMk id="3" creationId="{2AE2B2B8-BC57-ABEE-5614-BF8A2E505FAC}"/>
          </ac:spMkLst>
        </pc:spChg>
        <pc:spChg chg="add del mod">
          <ac:chgData name="Edwar Romero-Ramirez" userId="92bc0edd-ad5d-44a7-8ba7-72607029cc7a" providerId="ADAL" clId="{8F3B0F32-362B-4968-B306-BF3A18A6722B}" dt="2024-07-17T04:03:14.088" v="522" actId="478"/>
          <ac:spMkLst>
            <pc:docMk/>
            <pc:sldMk cId="2554641569" sldId="379"/>
            <ac:spMk id="13" creationId="{84F6BE05-EC5C-7D95-47EE-C22401D8312F}"/>
          </ac:spMkLst>
        </pc:spChg>
        <pc:spChg chg="add del mod">
          <ac:chgData name="Edwar Romero-Ramirez" userId="92bc0edd-ad5d-44a7-8ba7-72607029cc7a" providerId="ADAL" clId="{8F3B0F32-362B-4968-B306-BF3A18A6722B}" dt="2024-07-17T04:03:25.441" v="526" actId="478"/>
          <ac:spMkLst>
            <pc:docMk/>
            <pc:sldMk cId="2554641569" sldId="379"/>
            <ac:spMk id="15" creationId="{BCBCF205-AFDC-B6C8-2D53-DFEE910C8C02}"/>
          </ac:spMkLst>
        </pc:spChg>
        <pc:picChg chg="add mod">
          <ac:chgData name="Edwar Romero-Ramirez" userId="92bc0edd-ad5d-44a7-8ba7-72607029cc7a" providerId="ADAL" clId="{8F3B0F32-362B-4968-B306-BF3A18A6722B}" dt="2024-07-17T04:03:18.065" v="523" actId="1076"/>
          <ac:picMkLst>
            <pc:docMk/>
            <pc:sldMk cId="2554641569" sldId="379"/>
            <ac:picMk id="5" creationId="{D51D8869-A4BA-2E31-E200-5FCA18640C30}"/>
          </ac:picMkLst>
        </pc:picChg>
        <pc:picChg chg="add mod modCrop">
          <ac:chgData name="Edwar Romero-Ramirez" userId="92bc0edd-ad5d-44a7-8ba7-72607029cc7a" providerId="ADAL" clId="{8F3B0F32-362B-4968-B306-BF3A18A6722B}" dt="2024-07-17T04:03:56.130" v="532" actId="732"/>
          <ac:picMkLst>
            <pc:docMk/>
            <pc:sldMk cId="2554641569" sldId="379"/>
            <ac:picMk id="7" creationId="{BCB6DF82-2C31-24D2-8474-74D56838D0E1}"/>
          </ac:picMkLst>
        </pc:picChg>
        <pc:picChg chg="add del mod ord">
          <ac:chgData name="Edwar Romero-Ramirez" userId="92bc0edd-ad5d-44a7-8ba7-72607029cc7a" providerId="ADAL" clId="{8F3B0F32-362B-4968-B306-BF3A18A6722B}" dt="2024-07-17T04:03:22.660" v="525" actId="478"/>
          <ac:picMkLst>
            <pc:docMk/>
            <pc:sldMk cId="2554641569" sldId="379"/>
            <ac:picMk id="9" creationId="{0BE674C0-A6F9-8284-AF7C-C823E6D9316B}"/>
          </ac:picMkLst>
        </pc:picChg>
        <pc:picChg chg="add del mod">
          <ac:chgData name="Edwar Romero-Ramirez" userId="92bc0edd-ad5d-44a7-8ba7-72607029cc7a" providerId="ADAL" clId="{8F3B0F32-362B-4968-B306-BF3A18A6722B}" dt="2024-07-17T04:05:17.329" v="545" actId="478"/>
          <ac:picMkLst>
            <pc:docMk/>
            <pc:sldMk cId="2554641569" sldId="379"/>
            <ac:picMk id="11" creationId="{3E207ABF-38F1-E432-38E4-5D74747481F4}"/>
          </ac:picMkLst>
        </pc:picChg>
        <pc:picChg chg="add mod">
          <ac:chgData name="Edwar Romero-Ramirez" userId="92bc0edd-ad5d-44a7-8ba7-72607029cc7a" providerId="ADAL" clId="{8F3B0F32-362B-4968-B306-BF3A18A6722B}" dt="2024-07-17T04:05:22.292" v="546" actId="1076"/>
          <ac:picMkLst>
            <pc:docMk/>
            <pc:sldMk cId="2554641569" sldId="379"/>
            <ac:picMk id="17" creationId="{26D82C3A-18F8-6F92-C5A4-DF2919110087}"/>
          </ac:picMkLst>
        </pc:picChg>
      </pc:sldChg>
      <pc:sldChg chg="add del">
        <pc:chgData name="Edwar Romero-Ramirez" userId="92bc0edd-ad5d-44a7-8ba7-72607029cc7a" providerId="ADAL" clId="{8F3B0F32-362B-4968-B306-BF3A18A6722B}" dt="2024-07-17T04:04:40.786" v="538"/>
        <pc:sldMkLst>
          <pc:docMk/>
          <pc:sldMk cId="231676344" sldId="380"/>
        </pc:sldMkLst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2496198907" sldId="380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496198907" sldId="380"/>
            <ac:spMk id="2" creationId="{31617AF2-2278-4EA7-F206-71D00E90AE13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496198907" sldId="380"/>
            <ac:spMk id="3" creationId="{11985240-3E24-906C-B38F-D69DE662B1F0}"/>
          </ac:spMkLst>
        </pc:spChg>
        <pc:spChg chg="add mod">
          <ac:chgData name="Edwar Romero-Ramirez" userId="92bc0edd-ad5d-44a7-8ba7-72607029cc7a" providerId="ADAL" clId="{8F3B0F32-362B-4968-B306-BF3A18A6722B}" dt="2024-07-17T04:08:51.142" v="564" actId="1076"/>
          <ac:spMkLst>
            <pc:docMk/>
            <pc:sldMk cId="2496198907" sldId="380"/>
            <ac:spMk id="10" creationId="{0444D20F-7BD6-581E-E7AA-B9F008E00CA0}"/>
          </ac:spMkLst>
        </pc:spChg>
        <pc:picChg chg="add mod modCrop">
          <ac:chgData name="Edwar Romero-Ramirez" userId="92bc0edd-ad5d-44a7-8ba7-72607029cc7a" providerId="ADAL" clId="{8F3B0F32-362B-4968-B306-BF3A18A6722B}" dt="2024-07-17T04:08:08.549" v="558" actId="14100"/>
          <ac:picMkLst>
            <pc:docMk/>
            <pc:sldMk cId="2496198907" sldId="380"/>
            <ac:picMk id="5" creationId="{F12AB3AB-779C-F16E-729E-857EB453F62C}"/>
          </ac:picMkLst>
        </pc:picChg>
        <pc:picChg chg="add mod ord">
          <ac:chgData name="Edwar Romero-Ramirez" userId="92bc0edd-ad5d-44a7-8ba7-72607029cc7a" providerId="ADAL" clId="{8F3B0F32-362B-4968-B306-BF3A18A6722B}" dt="2024-07-17T04:08:24.292" v="561" actId="1076"/>
          <ac:picMkLst>
            <pc:docMk/>
            <pc:sldMk cId="2496198907" sldId="380"/>
            <ac:picMk id="6" creationId="{34E0AD5D-2597-918F-4D8E-60B0FAACDBCC}"/>
          </ac:picMkLst>
        </pc:picChg>
        <pc:picChg chg="add mod">
          <ac:chgData name="Edwar Romero-Ramirez" userId="92bc0edd-ad5d-44a7-8ba7-72607029cc7a" providerId="ADAL" clId="{8F3B0F32-362B-4968-B306-BF3A18A6722B}" dt="2024-07-17T04:07:57.401" v="556" actId="14100"/>
          <ac:picMkLst>
            <pc:docMk/>
            <pc:sldMk cId="2496198907" sldId="380"/>
            <ac:picMk id="8" creationId="{48036094-A4B3-7D13-3C79-934498458063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3646144043" sldId="380"/>
        </pc:sldMkLst>
      </pc:sldChg>
      <pc:sldChg chg="add del">
        <pc:chgData name="Edwar Romero-Ramirez" userId="92bc0edd-ad5d-44a7-8ba7-72607029cc7a" providerId="ADAL" clId="{8F3B0F32-362B-4968-B306-BF3A18A6722B}" dt="2024-07-17T04:04:45.977" v="540" actId="47"/>
        <pc:sldMkLst>
          <pc:docMk/>
          <pc:sldMk cId="4245009594" sldId="380"/>
        </pc:sldMkLst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3368324073" sldId="381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368324073" sldId="381"/>
            <ac:spMk id="2" creationId="{6C3F58A7-20C4-F2B4-329B-E7F347E3ADB5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368324073" sldId="381"/>
            <ac:spMk id="3" creationId="{A6A7C94D-C55C-8D89-702F-5C74558A6898}"/>
          </ac:spMkLst>
        </pc:spChg>
        <pc:picChg chg="add del mod">
          <ac:chgData name="Edwar Romero-Ramirez" userId="92bc0edd-ad5d-44a7-8ba7-72607029cc7a" providerId="ADAL" clId="{8F3B0F32-362B-4968-B306-BF3A18A6722B}" dt="2024-07-17T04:15:35.125" v="637" actId="478"/>
          <ac:picMkLst>
            <pc:docMk/>
            <pc:sldMk cId="3368324073" sldId="381"/>
            <ac:picMk id="5" creationId="{FAF27B91-D959-A4CA-6DC5-A4BC628544A2}"/>
          </ac:picMkLst>
        </pc:picChg>
        <pc:picChg chg="add mod">
          <ac:chgData name="Edwar Romero-Ramirez" userId="92bc0edd-ad5d-44a7-8ba7-72607029cc7a" providerId="ADAL" clId="{8F3B0F32-362B-4968-B306-BF3A18A6722B}" dt="2024-07-17T04:12:32.453" v="636" actId="14100"/>
          <ac:picMkLst>
            <pc:docMk/>
            <pc:sldMk cId="3368324073" sldId="381"/>
            <ac:picMk id="7" creationId="{79B2DAD8-5D80-E5AB-E465-B495ADF396A1}"/>
          </ac:picMkLst>
        </pc:picChg>
        <pc:picChg chg="add del">
          <ac:chgData name="Edwar Romero-Ramirez" userId="92bc0edd-ad5d-44a7-8ba7-72607029cc7a" providerId="ADAL" clId="{8F3B0F32-362B-4968-B306-BF3A18A6722B}" dt="2024-07-17T04:15:58.967" v="639" actId="478"/>
          <ac:picMkLst>
            <pc:docMk/>
            <pc:sldMk cId="3368324073" sldId="381"/>
            <ac:picMk id="9" creationId="{EBA20828-EED4-9E75-37C5-8B965750A8E2}"/>
          </ac:picMkLst>
        </pc:picChg>
        <pc:picChg chg="add mod">
          <ac:chgData name="Edwar Romero-Ramirez" userId="92bc0edd-ad5d-44a7-8ba7-72607029cc7a" providerId="ADAL" clId="{8F3B0F32-362B-4968-B306-BF3A18A6722B}" dt="2024-07-17T04:16:31.557" v="645" actId="14100"/>
          <ac:picMkLst>
            <pc:docMk/>
            <pc:sldMk cId="3368324073" sldId="381"/>
            <ac:picMk id="11" creationId="{27381EF8-852F-F41D-EEF8-93836B0E0D1E}"/>
          </ac:picMkLst>
        </pc:picChg>
        <pc:picChg chg="add mod">
          <ac:chgData name="Edwar Romero-Ramirez" userId="92bc0edd-ad5d-44a7-8ba7-72607029cc7a" providerId="ADAL" clId="{8F3B0F32-362B-4968-B306-BF3A18A6722B}" dt="2024-07-17T04:17:00.354" v="670"/>
          <ac:picMkLst>
            <pc:docMk/>
            <pc:sldMk cId="3368324073" sldId="381"/>
            <ac:picMk id="13" creationId="{4503466E-8D76-C6AF-BF03-9563DF069F18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3926483897" sldId="381"/>
        </pc:sldMkLst>
      </pc:sldChg>
      <pc:sldChg chg="addSp delSp modSp add mod">
        <pc:chgData name="Edwar Romero-Ramirez" userId="92bc0edd-ad5d-44a7-8ba7-72607029cc7a" providerId="ADAL" clId="{8F3B0F32-362B-4968-B306-BF3A18A6722B}" dt="2024-07-18T14:32:08.233" v="5661"/>
        <pc:sldMkLst>
          <pc:docMk/>
          <pc:sldMk cId="1690043970" sldId="382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690043970" sldId="382"/>
            <ac:spMk id="2" creationId="{6C3F58A7-20C4-F2B4-329B-E7F347E3ADB5}"/>
          </ac:spMkLst>
        </pc:spChg>
        <pc:spChg chg="mod">
          <ac:chgData name="Edwar Romero-Ramirez" userId="92bc0edd-ad5d-44a7-8ba7-72607029cc7a" providerId="ADAL" clId="{8F3B0F32-362B-4968-B306-BF3A18A6722B}" dt="2024-07-17T20:42:36.325" v="2581" actId="313"/>
          <ac:spMkLst>
            <pc:docMk/>
            <pc:sldMk cId="1690043970" sldId="382"/>
            <ac:spMk id="3" creationId="{A6A7C94D-C55C-8D89-702F-5C74558A6898}"/>
          </ac:spMkLst>
        </pc:spChg>
        <pc:spChg chg="add mod">
          <ac:chgData name="Edwar Romero-Ramirez" userId="92bc0edd-ad5d-44a7-8ba7-72607029cc7a" providerId="ADAL" clId="{8F3B0F32-362B-4968-B306-BF3A18A6722B}" dt="2024-07-17T16:22:48.406" v="865" actId="207"/>
          <ac:spMkLst>
            <pc:docMk/>
            <pc:sldMk cId="1690043970" sldId="382"/>
            <ac:spMk id="20" creationId="{5ABBF3CF-24E2-4985-9D1C-FE57980A697A}"/>
          </ac:spMkLst>
        </pc:spChg>
        <pc:spChg chg="add mod">
          <ac:chgData name="Edwar Romero-Ramirez" userId="92bc0edd-ad5d-44a7-8ba7-72607029cc7a" providerId="ADAL" clId="{8F3B0F32-362B-4968-B306-BF3A18A6722B}" dt="2024-07-17T16:23:02.793" v="874" actId="14100"/>
          <ac:spMkLst>
            <pc:docMk/>
            <pc:sldMk cId="1690043970" sldId="382"/>
            <ac:spMk id="21" creationId="{3B74B300-B170-E245-EB68-6804C3EB8B2A}"/>
          </ac:spMkLst>
        </pc:spChg>
        <pc:picChg chg="del">
          <ac:chgData name="Edwar Romero-Ramirez" userId="92bc0edd-ad5d-44a7-8ba7-72607029cc7a" providerId="ADAL" clId="{8F3B0F32-362B-4968-B306-BF3A18A6722B}" dt="2024-07-17T16:05:20.699" v="717" actId="478"/>
          <ac:picMkLst>
            <pc:docMk/>
            <pc:sldMk cId="1690043970" sldId="382"/>
            <ac:picMk id="7" creationId="{79B2DAD8-5D80-E5AB-E465-B495ADF396A1}"/>
          </ac:picMkLst>
        </pc:picChg>
        <pc:picChg chg="mod modCrop">
          <ac:chgData name="Edwar Romero-Ramirez" userId="92bc0edd-ad5d-44a7-8ba7-72607029cc7a" providerId="ADAL" clId="{8F3B0F32-362B-4968-B306-BF3A18A6722B}" dt="2024-07-17T16:06:06.837" v="748" actId="732"/>
          <ac:picMkLst>
            <pc:docMk/>
            <pc:sldMk cId="1690043970" sldId="382"/>
            <ac:picMk id="11" creationId="{27381EF8-852F-F41D-EEF8-93836B0E0D1E}"/>
          </ac:picMkLst>
        </pc:picChg>
        <pc:picChg chg="mod">
          <ac:chgData name="Edwar Romero-Ramirez" userId="92bc0edd-ad5d-44a7-8ba7-72607029cc7a" providerId="ADAL" clId="{8F3B0F32-362B-4968-B306-BF3A18A6722B}" dt="2024-07-17T16:06:29.026" v="750" actId="1076"/>
          <ac:picMkLst>
            <pc:docMk/>
            <pc:sldMk cId="1690043970" sldId="382"/>
            <ac:picMk id="13" creationId="{4503466E-8D76-C6AF-BF03-9563DF069F18}"/>
          </ac:picMkLst>
        </pc:picChg>
        <pc:picChg chg="add mod">
          <ac:chgData name="Edwar Romero-Ramirez" userId="92bc0edd-ad5d-44a7-8ba7-72607029cc7a" providerId="ADAL" clId="{8F3B0F32-362B-4968-B306-BF3A18A6722B}" dt="2024-07-17T16:22:09.372" v="856" actId="1076"/>
          <ac:picMkLst>
            <pc:docMk/>
            <pc:sldMk cId="1690043970" sldId="382"/>
            <ac:picMk id="16" creationId="{641564C7-9789-6735-C058-2A193E194079}"/>
          </ac:picMkLst>
        </pc:picChg>
        <pc:picChg chg="add mod">
          <ac:chgData name="Edwar Romero-Ramirez" userId="92bc0edd-ad5d-44a7-8ba7-72607029cc7a" providerId="ADAL" clId="{8F3B0F32-362B-4968-B306-BF3A18A6722B}" dt="2024-07-17T16:22:32.318" v="861" actId="1076"/>
          <ac:picMkLst>
            <pc:docMk/>
            <pc:sldMk cId="1690043970" sldId="382"/>
            <ac:picMk id="18" creationId="{1EDB6D86-E595-4377-054C-40889782E6EC}"/>
          </ac:picMkLst>
        </pc:picChg>
        <pc:cxnChg chg="add mod">
          <ac:chgData name="Edwar Romero-Ramirez" userId="92bc0edd-ad5d-44a7-8ba7-72607029cc7a" providerId="ADAL" clId="{8F3B0F32-362B-4968-B306-BF3A18A6722B}" dt="2024-07-17T16:04:19.311" v="675" actId="1582"/>
          <ac:cxnSpMkLst>
            <pc:docMk/>
            <pc:sldMk cId="1690043970" sldId="382"/>
            <ac:cxnSpMk id="5" creationId="{00C55C8C-09EB-9628-D5C9-D22EDCA75D86}"/>
          </ac:cxnSpMkLst>
        </pc:cxnChg>
        <pc:cxnChg chg="add mod">
          <ac:chgData name="Edwar Romero-Ramirez" userId="92bc0edd-ad5d-44a7-8ba7-72607029cc7a" providerId="ADAL" clId="{8F3B0F32-362B-4968-B306-BF3A18A6722B}" dt="2024-07-17T16:04:55.146" v="680" actId="1582"/>
          <ac:cxnSpMkLst>
            <pc:docMk/>
            <pc:sldMk cId="1690043970" sldId="382"/>
            <ac:cxnSpMk id="8" creationId="{610D861B-94DA-7BAF-719F-EEB32AC90E66}"/>
          </ac:cxnSpMkLst>
        </pc:cxnChg>
        <pc:cxnChg chg="add mod">
          <ac:chgData name="Edwar Romero-Ramirez" userId="92bc0edd-ad5d-44a7-8ba7-72607029cc7a" providerId="ADAL" clId="{8F3B0F32-362B-4968-B306-BF3A18A6722B}" dt="2024-07-17T16:04:55.146" v="680" actId="1582"/>
          <ac:cxnSpMkLst>
            <pc:docMk/>
            <pc:sldMk cId="1690043970" sldId="382"/>
            <ac:cxnSpMk id="10" creationId="{E096AF82-0DAD-9281-8A92-42FFF0321EDC}"/>
          </ac:cxnSpMkLst>
        </pc:cxnChg>
        <pc:cxnChg chg="add mod">
          <ac:chgData name="Edwar Romero-Ramirez" userId="92bc0edd-ad5d-44a7-8ba7-72607029cc7a" providerId="ADAL" clId="{8F3B0F32-362B-4968-B306-BF3A18A6722B}" dt="2024-07-17T16:04:55.146" v="680" actId="1582"/>
          <ac:cxnSpMkLst>
            <pc:docMk/>
            <pc:sldMk cId="1690043970" sldId="382"/>
            <ac:cxnSpMk id="14" creationId="{4B05E933-50F8-715B-46D4-20EDB173E0DB}"/>
          </ac:cxnSpMkLst>
        </pc:cxn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2659381517" sldId="382"/>
        </pc:sldMkLst>
      </pc:sldChg>
      <pc:sldChg chg="add del">
        <pc:chgData name="Edwar Romero-Ramirez" userId="92bc0edd-ad5d-44a7-8ba7-72607029cc7a" providerId="ADAL" clId="{8F3B0F32-362B-4968-B306-BF3A18A6722B}" dt="2024-07-17T16:31:06.132" v="904" actId="2890"/>
        <pc:sldMkLst>
          <pc:docMk/>
          <pc:sldMk cId="1150495375" sldId="383"/>
        </pc:sldMkLst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1216013769" sldId="383"/>
        </pc:sldMkLst>
      </pc:sldChg>
      <pc:sldChg chg="addSp delSp 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1578172254" sldId="383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578172254" sldId="383"/>
            <ac:spMk id="2" creationId="{375DEC0C-FFFA-2C0E-9C8D-01DBD5BB3C58}"/>
          </ac:spMkLst>
        </pc:spChg>
        <pc:spChg chg="add del mod">
          <ac:chgData name="Edwar Romero-Ramirez" userId="92bc0edd-ad5d-44a7-8ba7-72607029cc7a" providerId="ADAL" clId="{8F3B0F32-362B-4968-B306-BF3A18A6722B}" dt="2024-07-17T16:34:03.697" v="995" actId="403"/>
          <ac:spMkLst>
            <pc:docMk/>
            <pc:sldMk cId="1578172254" sldId="383"/>
            <ac:spMk id="3" creationId="{93BFBE52-DC64-E2D5-FF79-597182055054}"/>
          </ac:spMkLst>
        </pc:spChg>
        <pc:spChg chg="add del mod">
          <ac:chgData name="Edwar Romero-Ramirez" userId="92bc0edd-ad5d-44a7-8ba7-72607029cc7a" providerId="ADAL" clId="{8F3B0F32-362B-4968-B306-BF3A18A6722B}" dt="2024-07-17T16:34:57.718" v="1026" actId="478"/>
          <ac:spMkLst>
            <pc:docMk/>
            <pc:sldMk cId="1578172254" sldId="383"/>
            <ac:spMk id="11" creationId="{8C473205-1F5F-0BBB-AD88-AD0FCD192CF2}"/>
          </ac:spMkLst>
        </pc:spChg>
        <pc:picChg chg="add del mod ord">
          <ac:chgData name="Edwar Romero-Ramirez" userId="92bc0edd-ad5d-44a7-8ba7-72607029cc7a" providerId="ADAL" clId="{8F3B0F32-362B-4968-B306-BF3A18A6722B}" dt="2024-07-17T16:31:30.956" v="908" actId="22"/>
          <ac:picMkLst>
            <pc:docMk/>
            <pc:sldMk cId="1578172254" sldId="383"/>
            <ac:picMk id="5" creationId="{66325DD6-48BD-5B1B-B107-FB0B308F7306}"/>
          </ac:picMkLst>
        </pc:picChg>
        <pc:picChg chg="add mod modCrop">
          <ac:chgData name="Edwar Romero-Ramirez" userId="92bc0edd-ad5d-44a7-8ba7-72607029cc7a" providerId="ADAL" clId="{8F3B0F32-362B-4968-B306-BF3A18A6722B}" dt="2024-07-17T16:33:57.953" v="992" actId="1076"/>
          <ac:picMkLst>
            <pc:docMk/>
            <pc:sldMk cId="1578172254" sldId="383"/>
            <ac:picMk id="7" creationId="{AA3292DA-6BFF-304A-C13D-1105DD6FC730}"/>
          </ac:picMkLst>
        </pc:picChg>
        <pc:picChg chg="add mod">
          <ac:chgData name="Edwar Romero-Ramirez" userId="92bc0edd-ad5d-44a7-8ba7-72607029cc7a" providerId="ADAL" clId="{8F3B0F32-362B-4968-B306-BF3A18A6722B}" dt="2024-07-17T16:34:08.596" v="996" actId="1076"/>
          <ac:picMkLst>
            <pc:docMk/>
            <pc:sldMk cId="1578172254" sldId="383"/>
            <ac:picMk id="9" creationId="{95C49C9F-F40B-82C3-3612-B8D95932C5B8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1256361382" sldId="384"/>
        </pc:sldMkLst>
      </pc:sldChg>
      <pc:sldChg chg="addSp delSp modSp add mod ord">
        <pc:chgData name="Edwar Romero-Ramirez" userId="92bc0edd-ad5d-44a7-8ba7-72607029cc7a" providerId="ADAL" clId="{8F3B0F32-362B-4968-B306-BF3A18A6722B}" dt="2024-07-18T14:32:08.233" v="5661"/>
        <pc:sldMkLst>
          <pc:docMk/>
          <pc:sldMk cId="4212683203" sldId="384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4212683203" sldId="384"/>
            <ac:spMk id="2" creationId="{6C3F58A7-20C4-F2B4-329B-E7F347E3ADB5}"/>
          </ac:spMkLst>
        </pc:spChg>
        <pc:spChg chg="mod">
          <ac:chgData name="Edwar Romero-Ramirez" userId="92bc0edd-ad5d-44a7-8ba7-72607029cc7a" providerId="ADAL" clId="{8F3B0F32-362B-4968-B306-BF3A18A6722B}" dt="2024-07-17T19:23:09.266" v="1357" actId="20577"/>
          <ac:spMkLst>
            <pc:docMk/>
            <pc:sldMk cId="4212683203" sldId="384"/>
            <ac:spMk id="3" creationId="{A6A7C94D-C55C-8D89-702F-5C74558A6898}"/>
          </ac:spMkLst>
        </pc:spChg>
        <pc:spChg chg="add del">
          <ac:chgData name="Edwar Romero-Ramirez" userId="92bc0edd-ad5d-44a7-8ba7-72607029cc7a" providerId="ADAL" clId="{8F3B0F32-362B-4968-B306-BF3A18A6722B}" dt="2024-07-17T18:01:01.752" v="1043" actId="478"/>
          <ac:spMkLst>
            <pc:docMk/>
            <pc:sldMk cId="4212683203" sldId="384"/>
            <ac:spMk id="9" creationId="{BC24A18C-7F0C-1BBF-0422-119559786812}"/>
          </ac:spMkLst>
        </pc:spChg>
        <pc:spChg chg="del">
          <ac:chgData name="Edwar Romero-Ramirez" userId="92bc0edd-ad5d-44a7-8ba7-72607029cc7a" providerId="ADAL" clId="{8F3B0F32-362B-4968-B306-BF3A18A6722B}" dt="2024-07-17T16:42:11.632" v="1036" actId="478"/>
          <ac:spMkLst>
            <pc:docMk/>
            <pc:sldMk cId="4212683203" sldId="384"/>
            <ac:spMk id="20" creationId="{5ABBF3CF-24E2-4985-9D1C-FE57980A697A}"/>
          </ac:spMkLst>
        </pc:spChg>
        <pc:spChg chg="del">
          <ac:chgData name="Edwar Romero-Ramirez" userId="92bc0edd-ad5d-44a7-8ba7-72607029cc7a" providerId="ADAL" clId="{8F3B0F32-362B-4968-B306-BF3A18A6722B}" dt="2024-07-17T16:42:09.709" v="1035" actId="478"/>
          <ac:spMkLst>
            <pc:docMk/>
            <pc:sldMk cId="4212683203" sldId="384"/>
            <ac:spMk id="21" creationId="{3B74B300-B170-E245-EB68-6804C3EB8B2A}"/>
          </ac:spMkLst>
        </pc:spChg>
        <pc:spChg chg="add mod">
          <ac:chgData name="Edwar Romero-Ramirez" userId="92bc0edd-ad5d-44a7-8ba7-72607029cc7a" providerId="ADAL" clId="{8F3B0F32-362B-4968-B306-BF3A18A6722B}" dt="2024-07-17T19:08:04.004" v="1345" actId="20577"/>
          <ac:spMkLst>
            <pc:docMk/>
            <pc:sldMk cId="4212683203" sldId="384"/>
            <ac:spMk id="39" creationId="{78071671-4A54-909B-412C-87528D65AA7A}"/>
          </ac:spMkLst>
        </pc:spChg>
        <pc:spChg chg="add mod">
          <ac:chgData name="Edwar Romero-Ramirez" userId="92bc0edd-ad5d-44a7-8ba7-72607029cc7a" providerId="ADAL" clId="{8F3B0F32-362B-4968-B306-BF3A18A6722B}" dt="2024-07-17T19:08:21.735" v="1350" actId="1076"/>
          <ac:spMkLst>
            <pc:docMk/>
            <pc:sldMk cId="4212683203" sldId="384"/>
            <ac:spMk id="40" creationId="{D2BEA0EF-4D5C-B3BD-5A00-5CC43519269C}"/>
          </ac:spMkLst>
        </pc:spChg>
        <pc:spChg chg="add mod">
          <ac:chgData name="Edwar Romero-Ramirez" userId="92bc0edd-ad5d-44a7-8ba7-72607029cc7a" providerId="ADAL" clId="{8F3B0F32-362B-4968-B306-BF3A18A6722B}" dt="2024-07-17T19:08:31.512" v="1353" actId="20577"/>
          <ac:spMkLst>
            <pc:docMk/>
            <pc:sldMk cId="4212683203" sldId="384"/>
            <ac:spMk id="41" creationId="{25C40ABC-0FA4-8037-D95F-2AF74913B189}"/>
          </ac:spMkLst>
        </pc:spChg>
        <pc:picChg chg="add del mod">
          <ac:chgData name="Edwar Romero-Ramirez" userId="92bc0edd-ad5d-44a7-8ba7-72607029cc7a" providerId="ADAL" clId="{8F3B0F32-362B-4968-B306-BF3A18A6722B}" dt="2024-07-17T18:00:47.221" v="1041" actId="478"/>
          <ac:picMkLst>
            <pc:docMk/>
            <pc:sldMk cId="4212683203" sldId="384"/>
            <ac:picMk id="6" creationId="{EBD8AFA8-3933-A18B-AD8B-60EE9D899940}"/>
          </ac:picMkLst>
        </pc:picChg>
        <pc:picChg chg="del">
          <ac:chgData name="Edwar Romero-Ramirez" userId="92bc0edd-ad5d-44a7-8ba7-72607029cc7a" providerId="ADAL" clId="{8F3B0F32-362B-4968-B306-BF3A18A6722B}" dt="2024-07-17T18:07:43.102" v="1229" actId="478"/>
          <ac:picMkLst>
            <pc:docMk/>
            <pc:sldMk cId="4212683203" sldId="384"/>
            <ac:picMk id="11" creationId="{27381EF8-852F-F41D-EEF8-93836B0E0D1E}"/>
          </ac:picMkLst>
        </pc:picChg>
        <pc:picChg chg="del">
          <ac:chgData name="Edwar Romero-Ramirez" userId="92bc0edd-ad5d-44a7-8ba7-72607029cc7a" providerId="ADAL" clId="{8F3B0F32-362B-4968-B306-BF3A18A6722B}" dt="2024-07-17T18:08:59.248" v="1266" actId="478"/>
          <ac:picMkLst>
            <pc:docMk/>
            <pc:sldMk cId="4212683203" sldId="384"/>
            <ac:picMk id="13" creationId="{4503466E-8D76-C6AF-BF03-9563DF069F18}"/>
          </ac:picMkLst>
        </pc:picChg>
        <pc:picChg chg="add mod">
          <ac:chgData name="Edwar Romero-Ramirez" userId="92bc0edd-ad5d-44a7-8ba7-72607029cc7a" providerId="ADAL" clId="{8F3B0F32-362B-4968-B306-BF3A18A6722B}" dt="2024-07-17T18:09:17.885" v="1272" actId="1076"/>
          <ac:picMkLst>
            <pc:docMk/>
            <pc:sldMk cId="4212683203" sldId="384"/>
            <ac:picMk id="15" creationId="{7254DE9F-2963-E095-354A-E6C8168D8BC5}"/>
          </ac:picMkLst>
        </pc:picChg>
        <pc:picChg chg="del">
          <ac:chgData name="Edwar Romero-Ramirez" userId="92bc0edd-ad5d-44a7-8ba7-72607029cc7a" providerId="ADAL" clId="{8F3B0F32-362B-4968-B306-BF3A18A6722B}" dt="2024-07-17T16:42:12.429" v="1037" actId="478"/>
          <ac:picMkLst>
            <pc:docMk/>
            <pc:sldMk cId="4212683203" sldId="384"/>
            <ac:picMk id="16" creationId="{641564C7-9789-6735-C058-2A193E194079}"/>
          </ac:picMkLst>
        </pc:picChg>
        <pc:picChg chg="del">
          <ac:chgData name="Edwar Romero-Ramirez" userId="92bc0edd-ad5d-44a7-8ba7-72607029cc7a" providerId="ADAL" clId="{8F3B0F32-362B-4968-B306-BF3A18A6722B}" dt="2024-07-17T16:42:08.068" v="1034" actId="478"/>
          <ac:picMkLst>
            <pc:docMk/>
            <pc:sldMk cId="4212683203" sldId="384"/>
            <ac:picMk id="18" creationId="{1EDB6D86-E595-4377-054C-40889782E6EC}"/>
          </ac:picMkLst>
        </pc:picChg>
        <pc:picChg chg="add mod">
          <ac:chgData name="Edwar Romero-Ramirez" userId="92bc0edd-ad5d-44a7-8ba7-72607029cc7a" providerId="ADAL" clId="{8F3B0F32-362B-4968-B306-BF3A18A6722B}" dt="2024-07-17T18:02:25.005" v="1061" actId="14100"/>
          <ac:picMkLst>
            <pc:docMk/>
            <pc:sldMk cId="4212683203" sldId="384"/>
            <ac:picMk id="19" creationId="{7F2AA0F5-9467-1ACA-D615-6AF05A6C2150}"/>
          </ac:picMkLst>
        </pc:picChg>
        <pc:picChg chg="add del mod">
          <ac:chgData name="Edwar Romero-Ramirez" userId="92bc0edd-ad5d-44a7-8ba7-72607029cc7a" providerId="ADAL" clId="{8F3B0F32-362B-4968-B306-BF3A18A6722B}" dt="2024-07-17T18:08:17.706" v="1235" actId="478"/>
          <ac:picMkLst>
            <pc:docMk/>
            <pc:sldMk cId="4212683203" sldId="384"/>
            <ac:picMk id="23" creationId="{9785FB4B-CE76-C2A0-0A6E-648A2DE7ED17}"/>
          </ac:picMkLst>
        </pc:picChg>
        <pc:picChg chg="add mod">
          <ac:chgData name="Edwar Romero-Ramirez" userId="92bc0edd-ad5d-44a7-8ba7-72607029cc7a" providerId="ADAL" clId="{8F3B0F32-362B-4968-B306-BF3A18A6722B}" dt="2024-07-17T18:09:20.655" v="1273" actId="1076"/>
          <ac:picMkLst>
            <pc:docMk/>
            <pc:sldMk cId="4212683203" sldId="384"/>
            <ac:picMk id="25" creationId="{C73C5D40-8FF8-C605-3040-D68B7646CA52}"/>
          </ac:picMkLst>
        </pc:picChg>
        <pc:picChg chg="add mod">
          <ac:chgData name="Edwar Romero-Ramirez" userId="92bc0edd-ad5d-44a7-8ba7-72607029cc7a" providerId="ADAL" clId="{8F3B0F32-362B-4968-B306-BF3A18A6722B}" dt="2024-07-17T19:08:07.029" v="1346" actId="1076"/>
          <ac:picMkLst>
            <pc:docMk/>
            <pc:sldMk cId="4212683203" sldId="384"/>
            <ac:picMk id="27" creationId="{3C468933-39C6-C56F-3CBF-7084F3E3F2FD}"/>
          </ac:picMkLst>
        </pc:picChg>
        <pc:picChg chg="add mod">
          <ac:chgData name="Edwar Romero-Ramirez" userId="92bc0edd-ad5d-44a7-8ba7-72607029cc7a" providerId="ADAL" clId="{8F3B0F32-362B-4968-B306-BF3A18A6722B}" dt="2024-07-17T18:11:52.822" v="1291" actId="1076"/>
          <ac:picMkLst>
            <pc:docMk/>
            <pc:sldMk cId="4212683203" sldId="384"/>
            <ac:picMk id="29" creationId="{496E06A8-01B2-71E2-3EE2-EF8A43DF819E}"/>
          </ac:picMkLst>
        </pc:picChg>
        <pc:picChg chg="add del mod">
          <ac:chgData name="Edwar Romero-Ramirez" userId="92bc0edd-ad5d-44a7-8ba7-72607029cc7a" providerId="ADAL" clId="{8F3B0F32-362B-4968-B306-BF3A18A6722B}" dt="2024-07-17T18:10:49.372" v="1276" actId="478"/>
          <ac:picMkLst>
            <pc:docMk/>
            <pc:sldMk cId="4212683203" sldId="384"/>
            <ac:picMk id="31" creationId="{B1CE57C8-10C1-DE7B-313C-CB37D800E514}"/>
          </ac:picMkLst>
        </pc:picChg>
        <pc:picChg chg="add mod">
          <ac:chgData name="Edwar Romero-Ramirez" userId="92bc0edd-ad5d-44a7-8ba7-72607029cc7a" providerId="ADAL" clId="{8F3B0F32-362B-4968-B306-BF3A18A6722B}" dt="2024-07-17T18:11:51.464" v="1290" actId="1076"/>
          <ac:picMkLst>
            <pc:docMk/>
            <pc:sldMk cId="4212683203" sldId="384"/>
            <ac:picMk id="33" creationId="{CBC0018B-818F-4C6E-D90A-6A6BEE302E4D}"/>
          </ac:picMkLst>
        </pc:picChg>
        <pc:picChg chg="add mod">
          <ac:chgData name="Edwar Romero-Ramirez" userId="92bc0edd-ad5d-44a7-8ba7-72607029cc7a" providerId="ADAL" clId="{8F3B0F32-362B-4968-B306-BF3A18A6722B}" dt="2024-07-17T18:11:55.712" v="1292" actId="14100"/>
          <ac:picMkLst>
            <pc:docMk/>
            <pc:sldMk cId="4212683203" sldId="384"/>
            <ac:picMk id="35" creationId="{2A8000E0-2377-F003-6DD3-DF01E4242521}"/>
          </ac:picMkLst>
        </pc:picChg>
        <pc:picChg chg="add mod">
          <ac:chgData name="Edwar Romero-Ramirez" userId="92bc0edd-ad5d-44a7-8ba7-72607029cc7a" providerId="ADAL" clId="{8F3B0F32-362B-4968-B306-BF3A18A6722B}" dt="2024-07-17T18:12:14.227" v="1294" actId="1076"/>
          <ac:picMkLst>
            <pc:docMk/>
            <pc:sldMk cId="4212683203" sldId="384"/>
            <ac:picMk id="37" creationId="{FF928F20-8A58-BABB-083C-C3E678BFFAFE}"/>
          </ac:picMkLst>
        </pc:picChg>
        <pc:cxnChg chg="del">
          <ac:chgData name="Edwar Romero-Ramirez" userId="92bc0edd-ad5d-44a7-8ba7-72607029cc7a" providerId="ADAL" clId="{8F3B0F32-362B-4968-B306-BF3A18A6722B}" dt="2024-07-17T18:07:45.078" v="1230" actId="478"/>
          <ac:cxnSpMkLst>
            <pc:docMk/>
            <pc:sldMk cId="4212683203" sldId="384"/>
            <ac:cxnSpMk id="5" creationId="{00C55C8C-09EB-9628-D5C9-D22EDCA75D86}"/>
          </ac:cxnSpMkLst>
        </pc:cxnChg>
        <pc:cxnChg chg="del">
          <ac:chgData name="Edwar Romero-Ramirez" userId="92bc0edd-ad5d-44a7-8ba7-72607029cc7a" providerId="ADAL" clId="{8F3B0F32-362B-4968-B306-BF3A18A6722B}" dt="2024-07-17T18:07:46.278" v="1231" actId="478"/>
          <ac:cxnSpMkLst>
            <pc:docMk/>
            <pc:sldMk cId="4212683203" sldId="384"/>
            <ac:cxnSpMk id="8" creationId="{610D861B-94DA-7BAF-719F-EEB32AC90E66}"/>
          </ac:cxnSpMkLst>
        </pc:cxnChg>
        <pc:cxnChg chg="del">
          <ac:chgData name="Edwar Romero-Ramirez" userId="92bc0edd-ad5d-44a7-8ba7-72607029cc7a" providerId="ADAL" clId="{8F3B0F32-362B-4968-B306-BF3A18A6722B}" dt="2024-07-17T18:08:46.006" v="1262" actId="478"/>
          <ac:cxnSpMkLst>
            <pc:docMk/>
            <pc:sldMk cId="4212683203" sldId="384"/>
            <ac:cxnSpMk id="10" creationId="{E096AF82-0DAD-9281-8A92-42FFF0321EDC}"/>
          </ac:cxnSpMkLst>
        </pc:cxnChg>
        <pc:cxnChg chg="del">
          <ac:chgData name="Edwar Romero-Ramirez" userId="92bc0edd-ad5d-44a7-8ba7-72607029cc7a" providerId="ADAL" clId="{8F3B0F32-362B-4968-B306-BF3A18A6722B}" dt="2024-07-17T18:07:47.503" v="1232" actId="478"/>
          <ac:cxnSpMkLst>
            <pc:docMk/>
            <pc:sldMk cId="4212683203" sldId="384"/>
            <ac:cxnSpMk id="14" creationId="{4B05E933-50F8-715B-46D4-20EDB173E0DB}"/>
          </ac:cxnSpMkLst>
        </pc:cxnChg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783837018" sldId="385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783837018" sldId="385"/>
            <ac:spMk id="2" creationId="{4F5439A7-48EF-1D7A-B03D-9D553B84D8E6}"/>
          </ac:spMkLst>
        </pc:spChg>
        <pc:spChg chg="mod">
          <ac:chgData name="Edwar Romero-Ramirez" userId="92bc0edd-ad5d-44a7-8ba7-72607029cc7a" providerId="ADAL" clId="{8F3B0F32-362B-4968-B306-BF3A18A6722B}" dt="2024-07-17T19:31:07.959" v="1497" actId="20577"/>
          <ac:spMkLst>
            <pc:docMk/>
            <pc:sldMk cId="783837018" sldId="385"/>
            <ac:spMk id="3" creationId="{9B7BF8F8-3CC8-2111-094C-3886E411711F}"/>
          </ac:spMkLst>
        </pc:spChg>
        <pc:picChg chg="add mod">
          <ac:chgData name="Edwar Romero-Ramirez" userId="92bc0edd-ad5d-44a7-8ba7-72607029cc7a" providerId="ADAL" clId="{8F3B0F32-362B-4968-B306-BF3A18A6722B}" dt="2024-07-17T19:25:28.998" v="1365" actId="14100"/>
          <ac:picMkLst>
            <pc:docMk/>
            <pc:sldMk cId="783837018" sldId="385"/>
            <ac:picMk id="5" creationId="{C5F435C1-C47D-B7E0-788B-F2FE04CCB7B2}"/>
          </ac:picMkLst>
        </pc:picChg>
        <pc:picChg chg="add del mod">
          <ac:chgData name="Edwar Romero-Ramirez" userId="92bc0edd-ad5d-44a7-8ba7-72607029cc7a" providerId="ADAL" clId="{8F3B0F32-362B-4968-B306-BF3A18A6722B}" dt="2024-07-17T19:25:24.157" v="1363" actId="478"/>
          <ac:picMkLst>
            <pc:docMk/>
            <pc:sldMk cId="783837018" sldId="385"/>
            <ac:picMk id="7" creationId="{E40DA999-32FD-FD42-4F97-ED6087A71210}"/>
          </ac:picMkLst>
        </pc:picChg>
        <pc:picChg chg="add del mod">
          <ac:chgData name="Edwar Romero-Ramirez" userId="92bc0edd-ad5d-44a7-8ba7-72607029cc7a" providerId="ADAL" clId="{8F3B0F32-362B-4968-B306-BF3A18A6722B}" dt="2024-07-17T19:27:06.322" v="1430" actId="478"/>
          <ac:picMkLst>
            <pc:docMk/>
            <pc:sldMk cId="783837018" sldId="385"/>
            <ac:picMk id="8" creationId="{E01001BF-471E-65A6-627E-59AFD6373FC5}"/>
          </ac:picMkLst>
        </pc:picChg>
        <pc:picChg chg="add del mod">
          <ac:chgData name="Edwar Romero-Ramirez" userId="92bc0edd-ad5d-44a7-8ba7-72607029cc7a" providerId="ADAL" clId="{8F3B0F32-362B-4968-B306-BF3A18A6722B}" dt="2024-07-17T19:27:44.354" v="1436" actId="478"/>
          <ac:picMkLst>
            <pc:docMk/>
            <pc:sldMk cId="783837018" sldId="385"/>
            <ac:picMk id="10" creationId="{CFF40277-0CA9-5BD9-3BC2-8D88A1090F8B}"/>
          </ac:picMkLst>
        </pc:picChg>
        <pc:picChg chg="add mod">
          <ac:chgData name="Edwar Romero-Ramirez" userId="92bc0edd-ad5d-44a7-8ba7-72607029cc7a" providerId="ADAL" clId="{8F3B0F32-362B-4968-B306-BF3A18A6722B}" dt="2024-07-17T19:28:00.879" v="1440" actId="1076"/>
          <ac:picMkLst>
            <pc:docMk/>
            <pc:sldMk cId="783837018" sldId="385"/>
            <ac:picMk id="12" creationId="{B3F381BD-6A4A-B58B-FA79-89CC996E0379}"/>
          </ac:picMkLst>
        </pc:picChg>
        <pc:picChg chg="add mod modCrop">
          <ac:chgData name="Edwar Romero-Ramirez" userId="92bc0edd-ad5d-44a7-8ba7-72607029cc7a" providerId="ADAL" clId="{8F3B0F32-362B-4968-B306-BF3A18A6722B}" dt="2024-07-17T19:32:01.726" v="1507" actId="1076"/>
          <ac:picMkLst>
            <pc:docMk/>
            <pc:sldMk cId="783837018" sldId="385"/>
            <ac:picMk id="14" creationId="{6592AFCE-F1EB-EE35-EB9F-DC0512EBC003}"/>
          </ac:picMkLst>
        </pc:picChg>
        <pc:picChg chg="add mod modCrop">
          <ac:chgData name="Edwar Romero-Ramirez" userId="92bc0edd-ad5d-44a7-8ba7-72607029cc7a" providerId="ADAL" clId="{8F3B0F32-362B-4968-B306-BF3A18A6722B}" dt="2024-07-17T19:32:06.738" v="1508" actId="1076"/>
          <ac:picMkLst>
            <pc:docMk/>
            <pc:sldMk cId="783837018" sldId="385"/>
            <ac:picMk id="16" creationId="{69982BC4-93F7-4ABE-0814-224DC1D36442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2030443037" sldId="385"/>
        </pc:sldMkLst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1575232659" sldId="386"/>
        </pc:sldMkLst>
      </pc:sldChg>
      <pc:sldChg chg="addSp delSp modSp add mod">
        <pc:chgData name="Edwar Romero-Ramirez" userId="92bc0edd-ad5d-44a7-8ba7-72607029cc7a" providerId="ADAL" clId="{8F3B0F32-362B-4968-B306-BF3A18A6722B}" dt="2024-07-18T14:32:08.233" v="5661"/>
        <pc:sldMkLst>
          <pc:docMk/>
          <pc:sldMk cId="4065352786" sldId="386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4065352786" sldId="386"/>
            <ac:spMk id="2" creationId="{4F5439A7-48EF-1D7A-B03D-9D553B84D8E6}"/>
          </ac:spMkLst>
        </pc:spChg>
        <pc:spChg chg="mod">
          <ac:chgData name="Edwar Romero-Ramirez" userId="92bc0edd-ad5d-44a7-8ba7-72607029cc7a" providerId="ADAL" clId="{8F3B0F32-362B-4968-B306-BF3A18A6722B}" dt="2024-07-17T22:14:07.876" v="2807" actId="20577"/>
          <ac:spMkLst>
            <pc:docMk/>
            <pc:sldMk cId="4065352786" sldId="386"/>
            <ac:spMk id="3" creationId="{9B7BF8F8-3CC8-2111-094C-3886E411711F}"/>
          </ac:spMkLst>
        </pc:spChg>
        <pc:picChg chg="del">
          <ac:chgData name="Edwar Romero-Ramirez" userId="92bc0edd-ad5d-44a7-8ba7-72607029cc7a" providerId="ADAL" clId="{8F3B0F32-362B-4968-B306-BF3A18A6722B}" dt="2024-07-17T19:32:20.288" v="1512" actId="478"/>
          <ac:picMkLst>
            <pc:docMk/>
            <pc:sldMk cId="4065352786" sldId="386"/>
            <ac:picMk id="5" creationId="{C5F435C1-C47D-B7E0-788B-F2FE04CCB7B2}"/>
          </ac:picMkLst>
        </pc:picChg>
        <pc:picChg chg="add mod">
          <ac:chgData name="Edwar Romero-Ramirez" userId="92bc0edd-ad5d-44a7-8ba7-72607029cc7a" providerId="ADAL" clId="{8F3B0F32-362B-4968-B306-BF3A18A6722B}" dt="2024-07-17T19:32:45.157" v="1518" actId="14100"/>
          <ac:picMkLst>
            <pc:docMk/>
            <pc:sldMk cId="4065352786" sldId="386"/>
            <ac:picMk id="6" creationId="{9011BFA3-0A7D-CCA9-9F71-7A6E6FA504F8}"/>
          </ac:picMkLst>
        </pc:picChg>
        <pc:picChg chg="add del mod">
          <ac:chgData name="Edwar Romero-Ramirez" userId="92bc0edd-ad5d-44a7-8ba7-72607029cc7a" providerId="ADAL" clId="{8F3B0F32-362B-4968-B306-BF3A18A6722B}" dt="2024-07-17T19:37:17.815" v="1568" actId="478"/>
          <ac:picMkLst>
            <pc:docMk/>
            <pc:sldMk cId="4065352786" sldId="386"/>
            <ac:picMk id="8" creationId="{C24A3EF1-8A7C-DC6B-8A93-93880C170A35}"/>
          </ac:picMkLst>
        </pc:picChg>
        <pc:picChg chg="add mod">
          <ac:chgData name="Edwar Romero-Ramirez" userId="92bc0edd-ad5d-44a7-8ba7-72607029cc7a" providerId="ADAL" clId="{8F3B0F32-362B-4968-B306-BF3A18A6722B}" dt="2024-07-17T19:37:29.673" v="1573" actId="14100"/>
          <ac:picMkLst>
            <pc:docMk/>
            <pc:sldMk cId="4065352786" sldId="386"/>
            <ac:picMk id="10" creationId="{FA8760CA-AEE0-E24A-E288-09E52DA9E794}"/>
          </ac:picMkLst>
        </pc:picChg>
        <pc:picChg chg="del">
          <ac:chgData name="Edwar Romero-Ramirez" userId="92bc0edd-ad5d-44a7-8ba7-72607029cc7a" providerId="ADAL" clId="{8F3B0F32-362B-4968-B306-BF3A18A6722B}" dt="2024-07-17T19:34:55.359" v="1519" actId="478"/>
          <ac:picMkLst>
            <pc:docMk/>
            <pc:sldMk cId="4065352786" sldId="386"/>
            <ac:picMk id="12" creationId="{B3F381BD-6A4A-B58B-FA79-89CC996E0379}"/>
          </ac:picMkLst>
        </pc:picChg>
        <pc:picChg chg="add mod">
          <ac:chgData name="Edwar Romero-Ramirez" userId="92bc0edd-ad5d-44a7-8ba7-72607029cc7a" providerId="ADAL" clId="{8F3B0F32-362B-4968-B306-BF3A18A6722B}" dt="2024-07-17T22:11:01.813" v="2723" actId="1076"/>
          <ac:picMkLst>
            <pc:docMk/>
            <pc:sldMk cId="4065352786" sldId="386"/>
            <ac:picMk id="13" creationId="{1B8772E7-78BB-2365-3D7C-9C40E29F5691}"/>
          </ac:picMkLst>
        </pc:picChg>
        <pc:picChg chg="del">
          <ac:chgData name="Edwar Romero-Ramirez" userId="92bc0edd-ad5d-44a7-8ba7-72607029cc7a" providerId="ADAL" clId="{8F3B0F32-362B-4968-B306-BF3A18A6722B}" dt="2024-07-17T19:32:15.314" v="1510" actId="478"/>
          <ac:picMkLst>
            <pc:docMk/>
            <pc:sldMk cId="4065352786" sldId="386"/>
            <ac:picMk id="14" creationId="{6592AFCE-F1EB-EE35-EB9F-DC0512EBC003}"/>
          </ac:picMkLst>
        </pc:picChg>
        <pc:picChg chg="del">
          <ac:chgData name="Edwar Romero-Ramirez" userId="92bc0edd-ad5d-44a7-8ba7-72607029cc7a" providerId="ADAL" clId="{8F3B0F32-362B-4968-B306-BF3A18A6722B}" dt="2024-07-17T19:32:16.440" v="1511" actId="478"/>
          <ac:picMkLst>
            <pc:docMk/>
            <pc:sldMk cId="4065352786" sldId="386"/>
            <ac:picMk id="16" creationId="{69982BC4-93F7-4ABE-0814-224DC1D36442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412349088" sldId="387"/>
        </pc:sldMkLst>
      </pc:sldChg>
      <pc:sldChg chg="addSp delSp modSp add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1361703998" sldId="387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361703998" sldId="387"/>
            <ac:spMk id="2" creationId="{4F5439A7-48EF-1D7A-B03D-9D553B84D8E6}"/>
          </ac:spMkLst>
        </pc:spChg>
        <pc:spChg chg="mod">
          <ac:chgData name="Edwar Romero-Ramirez" userId="92bc0edd-ad5d-44a7-8ba7-72607029cc7a" providerId="ADAL" clId="{8F3B0F32-362B-4968-B306-BF3A18A6722B}" dt="2024-07-17T22:14:26.126" v="2821" actId="20577"/>
          <ac:spMkLst>
            <pc:docMk/>
            <pc:sldMk cId="1361703998" sldId="387"/>
            <ac:spMk id="3" creationId="{9B7BF8F8-3CC8-2111-094C-3886E411711F}"/>
          </ac:spMkLst>
        </pc:spChg>
        <pc:picChg chg="add mod">
          <ac:chgData name="Edwar Romero-Ramirez" userId="92bc0edd-ad5d-44a7-8ba7-72607029cc7a" providerId="ADAL" clId="{8F3B0F32-362B-4968-B306-BF3A18A6722B}" dt="2024-07-17T19:44:15.592" v="1688" actId="1076"/>
          <ac:picMkLst>
            <pc:docMk/>
            <pc:sldMk cId="1361703998" sldId="387"/>
            <ac:picMk id="5" creationId="{028E6E25-6EAC-2646-5E3C-86D394B814B4}"/>
          </ac:picMkLst>
        </pc:picChg>
        <pc:picChg chg="del">
          <ac:chgData name="Edwar Romero-Ramirez" userId="92bc0edd-ad5d-44a7-8ba7-72607029cc7a" providerId="ADAL" clId="{8F3B0F32-362B-4968-B306-BF3A18A6722B}" dt="2024-07-17T19:43:05.318" v="1668" actId="478"/>
          <ac:picMkLst>
            <pc:docMk/>
            <pc:sldMk cId="1361703998" sldId="387"/>
            <ac:picMk id="6" creationId="{9011BFA3-0A7D-CCA9-9F71-7A6E6FA504F8}"/>
          </ac:picMkLst>
        </pc:picChg>
        <pc:picChg chg="add mod">
          <ac:chgData name="Edwar Romero-Ramirez" userId="92bc0edd-ad5d-44a7-8ba7-72607029cc7a" providerId="ADAL" clId="{8F3B0F32-362B-4968-B306-BF3A18A6722B}" dt="2024-07-17T19:44:22.232" v="1689" actId="1076"/>
          <ac:picMkLst>
            <pc:docMk/>
            <pc:sldMk cId="1361703998" sldId="387"/>
            <ac:picMk id="8" creationId="{B9353C46-3ADD-9C06-F00F-9BD2882E4AC5}"/>
          </ac:picMkLst>
        </pc:picChg>
        <pc:picChg chg="mod">
          <ac:chgData name="Edwar Romero-Ramirez" userId="92bc0edd-ad5d-44a7-8ba7-72607029cc7a" providerId="ADAL" clId="{8F3B0F32-362B-4968-B306-BF3A18A6722B}" dt="2024-07-17T20:04:46.523" v="1920" actId="14100"/>
          <ac:picMkLst>
            <pc:docMk/>
            <pc:sldMk cId="1361703998" sldId="387"/>
            <ac:picMk id="10" creationId="{FA8760CA-AEE0-E24A-E288-09E52DA9E794}"/>
          </ac:picMkLst>
        </pc:picChg>
        <pc:picChg chg="add del mod">
          <ac:chgData name="Edwar Romero-Ramirez" userId="92bc0edd-ad5d-44a7-8ba7-72607029cc7a" providerId="ADAL" clId="{8F3B0F32-362B-4968-B306-BF3A18A6722B}" dt="2024-07-17T19:47:54.944" v="1895" actId="478"/>
          <ac:picMkLst>
            <pc:docMk/>
            <pc:sldMk cId="1361703998" sldId="387"/>
            <ac:picMk id="11" creationId="{4FA2E331-31B0-FD94-5098-1A44660B326F}"/>
          </ac:picMkLst>
        </pc:picChg>
        <pc:picChg chg="add del mod">
          <ac:chgData name="Edwar Romero-Ramirez" userId="92bc0edd-ad5d-44a7-8ba7-72607029cc7a" providerId="ADAL" clId="{8F3B0F32-362B-4968-B306-BF3A18A6722B}" dt="2024-07-17T19:47:55.884" v="1896" actId="478"/>
          <ac:picMkLst>
            <pc:docMk/>
            <pc:sldMk cId="1361703998" sldId="387"/>
            <ac:picMk id="12" creationId="{377F55EC-925B-C885-95D1-D57E79BF6438}"/>
          </ac:picMkLst>
        </pc:picChg>
        <pc:picChg chg="mod">
          <ac:chgData name="Edwar Romero-Ramirez" userId="92bc0edd-ad5d-44a7-8ba7-72607029cc7a" providerId="ADAL" clId="{8F3B0F32-362B-4968-B306-BF3A18A6722B}" dt="2024-07-17T20:04:51.592" v="1921" actId="14100"/>
          <ac:picMkLst>
            <pc:docMk/>
            <pc:sldMk cId="1361703998" sldId="387"/>
            <ac:picMk id="13" creationId="{1B8772E7-78BB-2365-3D7C-9C40E29F5691}"/>
          </ac:picMkLst>
        </pc:picChg>
        <pc:picChg chg="add del">
          <ac:chgData name="Edwar Romero-Ramirez" userId="92bc0edd-ad5d-44a7-8ba7-72607029cc7a" providerId="ADAL" clId="{8F3B0F32-362B-4968-B306-BF3A18A6722B}" dt="2024-07-17T19:48:44.436" v="1911" actId="478"/>
          <ac:picMkLst>
            <pc:docMk/>
            <pc:sldMk cId="1361703998" sldId="387"/>
            <ac:picMk id="15" creationId="{4E5A0032-9239-274F-04C2-C084310D48C5}"/>
          </ac:picMkLst>
        </pc:picChg>
        <pc:picChg chg="add mod modCrop">
          <ac:chgData name="Edwar Romero-Ramirez" userId="92bc0edd-ad5d-44a7-8ba7-72607029cc7a" providerId="ADAL" clId="{8F3B0F32-362B-4968-B306-BF3A18A6722B}" dt="2024-07-17T19:49:11.406" v="1918" actId="1076"/>
          <ac:picMkLst>
            <pc:docMk/>
            <pc:sldMk cId="1361703998" sldId="387"/>
            <ac:picMk id="16" creationId="{1EB69FD6-889B-BCF1-AF20-DFD87E36C0B0}"/>
          </ac:picMkLst>
        </pc:picChg>
        <pc:picChg chg="add mod modCrop">
          <ac:chgData name="Edwar Romero-Ramirez" userId="92bc0edd-ad5d-44a7-8ba7-72607029cc7a" providerId="ADAL" clId="{8F3B0F32-362B-4968-B306-BF3A18A6722B}" dt="2024-07-17T19:49:05.807" v="1916" actId="1076"/>
          <ac:picMkLst>
            <pc:docMk/>
            <pc:sldMk cId="1361703998" sldId="387"/>
            <ac:picMk id="17" creationId="{15A44864-2783-364E-ED5F-CCC16810A8DD}"/>
          </ac:picMkLst>
        </pc:picChg>
        <pc:picChg chg="add mod modCrop">
          <ac:chgData name="Edwar Romero-Ramirez" userId="92bc0edd-ad5d-44a7-8ba7-72607029cc7a" providerId="ADAL" clId="{8F3B0F32-362B-4968-B306-BF3A18A6722B}" dt="2024-07-17T19:49:07.902" v="1917" actId="1076"/>
          <ac:picMkLst>
            <pc:docMk/>
            <pc:sldMk cId="1361703998" sldId="387"/>
            <ac:picMk id="18" creationId="{92D55428-AB0F-EBD3-64AB-AC03BA085DE3}"/>
          </ac:picMkLst>
        </pc:picChg>
      </pc:sldChg>
      <pc:sldChg chg="del">
        <pc:chgData name="Edwar Romero-Ramirez" userId="92bc0edd-ad5d-44a7-8ba7-72607029cc7a" providerId="ADAL" clId="{8F3B0F32-362B-4968-B306-BF3A18A6722B}" dt="2024-07-17T03:30:10.994" v="1" actId="47"/>
        <pc:sldMkLst>
          <pc:docMk/>
          <pc:sldMk cId="2385124658" sldId="388"/>
        </pc:sldMkLst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2957788742" sldId="388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957788742" sldId="388"/>
            <ac:spMk id="2" creationId="{B9084D94-5A8D-2377-2035-E0C5B0D973FD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2957788742" sldId="388"/>
            <ac:spMk id="3" creationId="{B3AB4EB9-18BC-2AA4-7B02-B241FAE35779}"/>
          </ac:spMkLst>
        </pc:spChg>
        <pc:picChg chg="add del">
          <ac:chgData name="Edwar Romero-Ramirez" userId="92bc0edd-ad5d-44a7-8ba7-72607029cc7a" providerId="ADAL" clId="{8F3B0F32-362B-4968-B306-BF3A18A6722B}" dt="2024-07-17T20:23:05.709" v="2181" actId="478"/>
          <ac:picMkLst>
            <pc:docMk/>
            <pc:sldMk cId="2957788742" sldId="388"/>
            <ac:picMk id="5" creationId="{DABC4E69-B102-8E2B-32AC-12410E87C029}"/>
          </ac:picMkLst>
        </pc:picChg>
        <pc:picChg chg="add del mod">
          <ac:chgData name="Edwar Romero-Ramirez" userId="92bc0edd-ad5d-44a7-8ba7-72607029cc7a" providerId="ADAL" clId="{8F3B0F32-362B-4968-B306-BF3A18A6722B}" dt="2024-07-17T20:23:50.877" v="2186" actId="478"/>
          <ac:picMkLst>
            <pc:docMk/>
            <pc:sldMk cId="2957788742" sldId="388"/>
            <ac:picMk id="7" creationId="{96D72337-A2BC-97C5-9BD0-470310A0CE9B}"/>
          </ac:picMkLst>
        </pc:picChg>
        <pc:picChg chg="add mod">
          <ac:chgData name="Edwar Romero-Ramirez" userId="92bc0edd-ad5d-44a7-8ba7-72607029cc7a" providerId="ADAL" clId="{8F3B0F32-362B-4968-B306-BF3A18A6722B}" dt="2024-07-17T20:29:17.438" v="2355"/>
          <ac:picMkLst>
            <pc:docMk/>
            <pc:sldMk cId="2957788742" sldId="388"/>
            <ac:picMk id="9" creationId="{52149794-0A5A-19E5-C3F2-227F3944F1CA}"/>
          </ac:picMkLst>
        </pc:picChg>
        <pc:picChg chg="add mod">
          <ac:chgData name="Edwar Romero-Ramirez" userId="92bc0edd-ad5d-44a7-8ba7-72607029cc7a" providerId="ADAL" clId="{8F3B0F32-362B-4968-B306-BF3A18A6722B}" dt="2024-07-17T20:30:05.514" v="2359" actId="1076"/>
          <ac:picMkLst>
            <pc:docMk/>
            <pc:sldMk cId="2957788742" sldId="388"/>
            <ac:picMk id="11" creationId="{52A57F39-3185-0EDD-1EF4-20497CBB468C}"/>
          </ac:picMkLst>
        </pc:picChg>
        <pc:picChg chg="add mod">
          <ac:chgData name="Edwar Romero-Ramirez" userId="92bc0edd-ad5d-44a7-8ba7-72607029cc7a" providerId="ADAL" clId="{8F3B0F32-362B-4968-B306-BF3A18A6722B}" dt="2024-07-17T20:27:33.947" v="2351" actId="1076"/>
          <ac:picMkLst>
            <pc:docMk/>
            <pc:sldMk cId="2957788742" sldId="388"/>
            <ac:picMk id="13" creationId="{4C430303-EE69-EE97-1828-0D521509A803}"/>
          </ac:picMkLst>
        </pc:picChg>
        <pc:picChg chg="add del mod">
          <ac:chgData name="Edwar Romero-Ramirez" userId="92bc0edd-ad5d-44a7-8ba7-72607029cc7a" providerId="ADAL" clId="{8F3B0F32-362B-4968-B306-BF3A18A6722B}" dt="2024-07-17T20:29:06.677" v="2354" actId="478"/>
          <ac:picMkLst>
            <pc:docMk/>
            <pc:sldMk cId="2957788742" sldId="388"/>
            <ac:picMk id="15" creationId="{87F31D77-0A23-10B0-294C-50546E66DE3D}"/>
          </ac:picMkLst>
        </pc:picChg>
        <pc:picChg chg="add mod">
          <ac:chgData name="Edwar Romero-Ramirez" userId="92bc0edd-ad5d-44a7-8ba7-72607029cc7a" providerId="ADAL" clId="{8F3B0F32-362B-4968-B306-BF3A18A6722B}" dt="2024-07-17T20:29:59.345" v="2358" actId="14100"/>
          <ac:picMkLst>
            <pc:docMk/>
            <pc:sldMk cId="2957788742" sldId="388"/>
            <ac:picMk id="17" creationId="{74585C18-3016-73EE-3EB5-88A7281865AB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38263512" sldId="389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38263512" sldId="389"/>
            <ac:spMk id="2" creationId="{ED69A7F0-2B2B-6411-F5BC-480ADEAFFA65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38263512" sldId="389"/>
            <ac:spMk id="3" creationId="{09CF06DC-A662-B703-DECD-EC3C9B300242}"/>
          </ac:spMkLst>
        </pc:spChg>
        <pc:picChg chg="add mod">
          <ac:chgData name="Edwar Romero-Ramirez" userId="92bc0edd-ad5d-44a7-8ba7-72607029cc7a" providerId="ADAL" clId="{8F3B0F32-362B-4968-B306-BF3A18A6722B}" dt="2024-07-17T20:32:46.393" v="2397" actId="1076"/>
          <ac:picMkLst>
            <pc:docMk/>
            <pc:sldMk cId="138263512" sldId="389"/>
            <ac:picMk id="5" creationId="{5A34CB37-ADC5-7C02-69F4-C863B029449E}"/>
          </ac:picMkLst>
        </pc:picChg>
        <pc:picChg chg="add mod">
          <ac:chgData name="Edwar Romero-Ramirez" userId="92bc0edd-ad5d-44a7-8ba7-72607029cc7a" providerId="ADAL" clId="{8F3B0F32-362B-4968-B306-BF3A18A6722B}" dt="2024-07-17T20:34:27.720" v="2414" actId="1037"/>
          <ac:picMkLst>
            <pc:docMk/>
            <pc:sldMk cId="138263512" sldId="389"/>
            <ac:picMk id="7" creationId="{13F55BA5-BA48-0463-0830-41DE94392DB5}"/>
          </ac:picMkLst>
        </pc:picChg>
        <pc:picChg chg="add mod">
          <ac:chgData name="Edwar Romero-Ramirez" userId="92bc0edd-ad5d-44a7-8ba7-72607029cc7a" providerId="ADAL" clId="{8F3B0F32-362B-4968-B306-BF3A18A6722B}" dt="2024-07-17T20:32:46.393" v="2397" actId="1076"/>
          <ac:picMkLst>
            <pc:docMk/>
            <pc:sldMk cId="138263512" sldId="389"/>
            <ac:picMk id="9" creationId="{C7B7C259-87AA-81AF-8113-EB100FA0249B}"/>
          </ac:picMkLst>
        </pc:picChg>
        <pc:picChg chg="add mod">
          <ac:chgData name="Edwar Romero-Ramirez" userId="92bc0edd-ad5d-44a7-8ba7-72607029cc7a" providerId="ADAL" clId="{8F3B0F32-362B-4968-B306-BF3A18A6722B}" dt="2024-07-17T20:34:14.604" v="2405" actId="1076"/>
          <ac:picMkLst>
            <pc:docMk/>
            <pc:sldMk cId="138263512" sldId="389"/>
            <ac:picMk id="11" creationId="{4A704C24-D330-5FF3-1FD0-26B92AA63D56}"/>
          </ac:picMkLst>
        </pc:picChg>
        <pc:picChg chg="add mod">
          <ac:chgData name="Edwar Romero-Ramirez" userId="92bc0edd-ad5d-44a7-8ba7-72607029cc7a" providerId="ADAL" clId="{8F3B0F32-362B-4968-B306-BF3A18A6722B}" dt="2024-07-17T20:34:27.720" v="2414" actId="1037"/>
          <ac:picMkLst>
            <pc:docMk/>
            <pc:sldMk cId="138263512" sldId="389"/>
            <ac:picMk id="13" creationId="{4B090ADC-8DE8-1909-0E7A-EBBD0E254BF9}"/>
          </ac:picMkLst>
        </pc:picChg>
        <pc:picChg chg="add mod">
          <ac:chgData name="Edwar Romero-Ramirez" userId="92bc0edd-ad5d-44a7-8ba7-72607029cc7a" providerId="ADAL" clId="{8F3B0F32-362B-4968-B306-BF3A18A6722B}" dt="2024-07-17T20:34:22.685" v="2407" actId="1076"/>
          <ac:picMkLst>
            <pc:docMk/>
            <pc:sldMk cId="138263512" sldId="389"/>
            <ac:picMk id="15" creationId="{7CA66F33-C1B9-C0C4-7ABC-A0983CD3AB71}"/>
          </ac:picMkLst>
        </pc:picChg>
      </pc:sldChg>
      <pc:sldChg chg="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3139741042" sldId="390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139741042" sldId="390"/>
            <ac:spMk id="2" creationId="{F784016F-BA20-9A78-7990-BEF2D8215934}"/>
          </ac:spMkLst>
        </pc:spChg>
        <pc:spChg chg="mod">
          <ac:chgData name="Edwar Romero-Ramirez" userId="92bc0edd-ad5d-44a7-8ba7-72607029cc7a" providerId="ADAL" clId="{8F3B0F32-362B-4968-B306-BF3A18A6722B}" dt="2024-07-17T22:53:17.659" v="3740" actId="20577"/>
          <ac:spMkLst>
            <pc:docMk/>
            <pc:sldMk cId="3139741042" sldId="390"/>
            <ac:spMk id="3" creationId="{3ACD7903-5C88-4C5E-0140-1124ADF21A21}"/>
          </ac:spMkLst>
        </pc:spChg>
      </pc:sldChg>
      <pc:sldChg chg="addSp delSp modSp new mod or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504392611" sldId="391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504392611" sldId="391"/>
            <ac:spMk id="2" creationId="{3F92D022-50AE-3A70-64B3-638DCC1CA9B4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504392611" sldId="391"/>
            <ac:spMk id="3" creationId="{B890F7B6-A644-7779-0D70-5998C6A18C86}"/>
          </ac:spMkLst>
        </pc:spChg>
        <pc:spChg chg="add del">
          <ac:chgData name="Edwar Romero-Ramirez" userId="92bc0edd-ad5d-44a7-8ba7-72607029cc7a" providerId="ADAL" clId="{8F3B0F32-362B-4968-B306-BF3A18A6722B}" dt="2024-07-17T22:49:39.590" v="3699" actId="22"/>
          <ac:spMkLst>
            <pc:docMk/>
            <pc:sldMk cId="504392611" sldId="391"/>
            <ac:spMk id="7" creationId="{39673F77-ADAC-EB63-6394-BA58762D9F66}"/>
          </ac:spMkLst>
        </pc:spChg>
        <pc:spChg chg="add mod">
          <ac:chgData name="Edwar Romero-Ramirez" userId="92bc0edd-ad5d-44a7-8ba7-72607029cc7a" providerId="ADAL" clId="{8F3B0F32-362B-4968-B306-BF3A18A6722B}" dt="2024-07-17T22:49:53.897" v="3704" actId="20577"/>
          <ac:spMkLst>
            <pc:docMk/>
            <pc:sldMk cId="504392611" sldId="391"/>
            <ac:spMk id="9" creationId="{CE25921E-AFCF-0D8D-3D6E-A229EF2D53A3}"/>
          </ac:spMkLst>
        </pc:spChg>
        <pc:spChg chg="add mod">
          <ac:chgData name="Edwar Romero-Ramirez" userId="92bc0edd-ad5d-44a7-8ba7-72607029cc7a" providerId="ADAL" clId="{8F3B0F32-362B-4968-B306-BF3A18A6722B}" dt="2024-07-17T22:50:29.409" v="3709" actId="1582"/>
          <ac:spMkLst>
            <pc:docMk/>
            <pc:sldMk cId="504392611" sldId="391"/>
            <ac:spMk id="10" creationId="{F07D7596-E0B6-B88E-29EB-CFF64C1B8F3F}"/>
          </ac:spMkLst>
        </pc:spChg>
        <pc:spChg chg="add mod">
          <ac:chgData name="Edwar Romero-Ramirez" userId="92bc0edd-ad5d-44a7-8ba7-72607029cc7a" providerId="ADAL" clId="{8F3B0F32-362B-4968-B306-BF3A18A6722B}" dt="2024-07-17T22:50:36.542" v="3711" actId="1076"/>
          <ac:spMkLst>
            <pc:docMk/>
            <pc:sldMk cId="504392611" sldId="391"/>
            <ac:spMk id="11" creationId="{1FB4DF33-22C0-5708-178C-888ED613D2C0}"/>
          </ac:spMkLst>
        </pc:spChg>
        <pc:spChg chg="add mod">
          <ac:chgData name="Edwar Romero-Ramirez" userId="92bc0edd-ad5d-44a7-8ba7-72607029cc7a" providerId="ADAL" clId="{8F3B0F32-362B-4968-B306-BF3A18A6722B}" dt="2024-07-17T22:50:38.793" v="3712"/>
          <ac:spMkLst>
            <pc:docMk/>
            <pc:sldMk cId="504392611" sldId="391"/>
            <ac:spMk id="12" creationId="{D25C4E25-D9FC-475A-2E58-44F497622D76}"/>
          </ac:spMkLst>
        </pc:spChg>
        <pc:spChg chg="add mod">
          <ac:chgData name="Edwar Romero-Ramirez" userId="92bc0edd-ad5d-44a7-8ba7-72607029cc7a" providerId="ADAL" clId="{8F3B0F32-362B-4968-B306-BF3A18A6722B}" dt="2024-07-17T22:50:45.956" v="3714" actId="1076"/>
          <ac:spMkLst>
            <pc:docMk/>
            <pc:sldMk cId="504392611" sldId="391"/>
            <ac:spMk id="13" creationId="{78535C52-AE3F-E8D4-C8D8-26A51B7E2642}"/>
          </ac:spMkLst>
        </pc:spChg>
        <pc:spChg chg="add mod">
          <ac:chgData name="Edwar Romero-Ramirez" userId="92bc0edd-ad5d-44a7-8ba7-72607029cc7a" providerId="ADAL" clId="{8F3B0F32-362B-4968-B306-BF3A18A6722B}" dt="2024-07-17T22:53:10.593" v="3739" actId="20577"/>
          <ac:spMkLst>
            <pc:docMk/>
            <pc:sldMk cId="504392611" sldId="391"/>
            <ac:spMk id="15" creationId="{32E8FA88-DD69-F8E9-1AD5-736202103CD6}"/>
          </ac:spMkLst>
        </pc:spChg>
        <pc:picChg chg="add mod">
          <ac:chgData name="Edwar Romero-Ramirez" userId="92bc0edd-ad5d-44a7-8ba7-72607029cc7a" providerId="ADAL" clId="{8F3B0F32-362B-4968-B306-BF3A18A6722B}" dt="2024-07-17T22:49:32.060" v="3697" actId="1076"/>
          <ac:picMkLst>
            <pc:docMk/>
            <pc:sldMk cId="504392611" sldId="391"/>
            <ac:picMk id="5" creationId="{96AE8362-7766-F6FD-5A87-23A2A4D8AC74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964320171" sldId="392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964320171" sldId="392"/>
            <ac:spMk id="2" creationId="{CA7302A6-A339-E907-8768-B97076E3CA25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964320171" sldId="392"/>
            <ac:spMk id="3" creationId="{3C544861-4B86-BA75-D241-72C275CEE3F8}"/>
          </ac:spMkLst>
        </pc:spChg>
        <pc:picChg chg="add mod">
          <ac:chgData name="Edwar Romero-Ramirez" userId="92bc0edd-ad5d-44a7-8ba7-72607029cc7a" providerId="ADAL" clId="{8F3B0F32-362B-4968-B306-BF3A18A6722B}" dt="2024-07-17T23:47:08.281" v="3760" actId="1076"/>
          <ac:picMkLst>
            <pc:docMk/>
            <pc:sldMk cId="1964320171" sldId="392"/>
            <ac:picMk id="5" creationId="{1093529D-E646-C915-A114-ADC57D93948E}"/>
          </ac:picMkLst>
        </pc:picChg>
      </pc:sldChg>
      <pc:sldChg chg="addSp delSp modSp add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1095515931" sldId="393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095515931" sldId="393"/>
            <ac:spMk id="2" creationId="{CA7302A6-A339-E907-8768-B97076E3CA25}"/>
          </ac:spMkLst>
        </pc:spChg>
        <pc:spChg chg="mod">
          <ac:chgData name="Edwar Romero-Ramirez" userId="92bc0edd-ad5d-44a7-8ba7-72607029cc7a" providerId="ADAL" clId="{8F3B0F32-362B-4968-B306-BF3A18A6722B}" dt="2024-07-17T23:50:20.567" v="3803" actId="20577"/>
          <ac:spMkLst>
            <pc:docMk/>
            <pc:sldMk cId="1095515931" sldId="393"/>
            <ac:spMk id="3" creationId="{3C544861-4B86-BA75-D241-72C275CEE3F8}"/>
          </ac:spMkLst>
        </pc:spChg>
        <pc:spChg chg="add mod">
          <ac:chgData name="Edwar Romero-Ramirez" userId="92bc0edd-ad5d-44a7-8ba7-72607029cc7a" providerId="ADAL" clId="{8F3B0F32-362B-4968-B306-BF3A18A6722B}" dt="2024-07-17T23:49:46.827" v="3783" actId="14100"/>
          <ac:spMkLst>
            <pc:docMk/>
            <pc:sldMk cId="1095515931" sldId="393"/>
            <ac:spMk id="9" creationId="{4FD43E9F-C0EE-13EA-57DA-9D9263529196}"/>
          </ac:spMkLst>
        </pc:spChg>
        <pc:spChg chg="add mod">
          <ac:chgData name="Edwar Romero-Ramirez" userId="92bc0edd-ad5d-44a7-8ba7-72607029cc7a" providerId="ADAL" clId="{8F3B0F32-362B-4968-B306-BF3A18A6722B}" dt="2024-07-17T23:50:01.062" v="3795" actId="1035"/>
          <ac:spMkLst>
            <pc:docMk/>
            <pc:sldMk cId="1095515931" sldId="393"/>
            <ac:spMk id="10" creationId="{BA1FE7A6-586C-B6D1-633A-8537C9A94BE9}"/>
          </ac:spMkLst>
        </pc:spChg>
        <pc:spChg chg="add mod">
          <ac:chgData name="Edwar Romero-Ramirez" userId="92bc0edd-ad5d-44a7-8ba7-72607029cc7a" providerId="ADAL" clId="{8F3B0F32-362B-4968-B306-BF3A18A6722B}" dt="2024-07-17T23:50:11.383" v="3797" actId="1076"/>
          <ac:spMkLst>
            <pc:docMk/>
            <pc:sldMk cId="1095515931" sldId="393"/>
            <ac:spMk id="11" creationId="{1E379CC5-5339-500D-D7FB-5A62D459A6EA}"/>
          </ac:spMkLst>
        </pc:spChg>
        <pc:picChg chg="del">
          <ac:chgData name="Edwar Romero-Ramirez" userId="92bc0edd-ad5d-44a7-8ba7-72607029cc7a" providerId="ADAL" clId="{8F3B0F32-362B-4968-B306-BF3A18A6722B}" dt="2024-07-17T23:47:42.577" v="3762" actId="478"/>
          <ac:picMkLst>
            <pc:docMk/>
            <pc:sldMk cId="1095515931" sldId="393"/>
            <ac:picMk id="5" creationId="{1093529D-E646-C915-A114-ADC57D93948E}"/>
          </ac:picMkLst>
        </pc:picChg>
        <pc:picChg chg="add mod">
          <ac:chgData name="Edwar Romero-Ramirez" userId="92bc0edd-ad5d-44a7-8ba7-72607029cc7a" providerId="ADAL" clId="{8F3B0F32-362B-4968-B306-BF3A18A6722B}" dt="2024-07-17T23:48:46.542" v="3777" actId="1076"/>
          <ac:picMkLst>
            <pc:docMk/>
            <pc:sldMk cId="1095515931" sldId="393"/>
            <ac:picMk id="6" creationId="{E9519436-8505-B914-9BA1-CCC2E93D5777}"/>
          </ac:picMkLst>
        </pc:picChg>
        <pc:picChg chg="add mod">
          <ac:chgData name="Edwar Romero-Ramirez" userId="92bc0edd-ad5d-44a7-8ba7-72607029cc7a" providerId="ADAL" clId="{8F3B0F32-362B-4968-B306-BF3A18A6722B}" dt="2024-07-17T23:49:51.541" v="3786" actId="1076"/>
          <ac:picMkLst>
            <pc:docMk/>
            <pc:sldMk cId="1095515931" sldId="393"/>
            <ac:picMk id="8" creationId="{155CDC9A-7578-099D-EEA7-3C6433AE0492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876545858" sldId="394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876545858" sldId="394"/>
            <ac:spMk id="2" creationId="{87632AE3-E36E-250A-E808-58DABB772869}"/>
          </ac:spMkLst>
        </pc:spChg>
        <pc:spChg chg="add del mod">
          <ac:chgData name="Edwar Romero-Ramirez" userId="92bc0edd-ad5d-44a7-8ba7-72607029cc7a" providerId="ADAL" clId="{8F3B0F32-362B-4968-B306-BF3A18A6722B}" dt="2024-07-17T23:59:08.854" v="4156" actId="20577"/>
          <ac:spMkLst>
            <pc:docMk/>
            <pc:sldMk cId="1876545858" sldId="394"/>
            <ac:spMk id="3" creationId="{BF5D42ED-D43E-A127-D645-0881A4DC19FB}"/>
          </ac:spMkLst>
        </pc:spChg>
        <pc:picChg chg="add del mod ord">
          <ac:chgData name="Edwar Romero-Ramirez" userId="92bc0edd-ad5d-44a7-8ba7-72607029cc7a" providerId="ADAL" clId="{8F3B0F32-362B-4968-B306-BF3A18A6722B}" dt="2024-07-17T23:56:07.655" v="4073" actId="22"/>
          <ac:picMkLst>
            <pc:docMk/>
            <pc:sldMk cId="1876545858" sldId="394"/>
            <ac:picMk id="5" creationId="{30774B11-61B9-C2BB-FA46-0973390D4B61}"/>
          </ac:picMkLst>
        </pc:picChg>
        <pc:picChg chg="add mod">
          <ac:chgData name="Edwar Romero-Ramirez" userId="92bc0edd-ad5d-44a7-8ba7-72607029cc7a" providerId="ADAL" clId="{8F3B0F32-362B-4968-B306-BF3A18A6722B}" dt="2024-07-17T23:57:56.994" v="4146" actId="1076"/>
          <ac:picMkLst>
            <pc:docMk/>
            <pc:sldMk cId="1876545858" sldId="394"/>
            <ac:picMk id="6" creationId="{79DF6EF7-ED20-B93A-C626-81AAA1737EA8}"/>
          </ac:picMkLst>
        </pc:picChg>
        <pc:picChg chg="add mod">
          <ac:chgData name="Edwar Romero-Ramirez" userId="92bc0edd-ad5d-44a7-8ba7-72607029cc7a" providerId="ADAL" clId="{8F3B0F32-362B-4968-B306-BF3A18A6722B}" dt="2024-07-17T23:57:53.558" v="4145" actId="1076"/>
          <ac:picMkLst>
            <pc:docMk/>
            <pc:sldMk cId="1876545858" sldId="394"/>
            <ac:picMk id="8" creationId="{574EA2D3-CC64-08C1-0A61-A1AD4E8C516E}"/>
          </ac:picMkLst>
        </pc:picChg>
        <pc:picChg chg="add mod">
          <ac:chgData name="Edwar Romero-Ramirez" userId="92bc0edd-ad5d-44a7-8ba7-72607029cc7a" providerId="ADAL" clId="{8F3B0F32-362B-4968-B306-BF3A18A6722B}" dt="2024-07-17T23:58:26.336" v="4148" actId="1076"/>
          <ac:picMkLst>
            <pc:docMk/>
            <pc:sldMk cId="1876545858" sldId="394"/>
            <ac:picMk id="10" creationId="{739AFCAB-D597-0F85-FCE1-383C852F90BB}"/>
          </ac:picMkLst>
        </pc:picChg>
      </pc:sldChg>
      <pc:sldChg chg="addSp delSp 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1714903401" sldId="395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714903401" sldId="395"/>
            <ac:spMk id="2" creationId="{0A6BE783-A2A5-49EF-2853-BB05761A6947}"/>
          </ac:spMkLst>
        </pc:spChg>
        <pc:spChg chg="del">
          <ac:chgData name="Edwar Romero-Ramirez" userId="92bc0edd-ad5d-44a7-8ba7-72607029cc7a" providerId="ADAL" clId="{8F3B0F32-362B-4968-B306-BF3A18A6722B}" dt="2024-07-18T00:01:19.559" v="4170" actId="478"/>
          <ac:spMkLst>
            <pc:docMk/>
            <pc:sldMk cId="1714903401" sldId="395"/>
            <ac:spMk id="3" creationId="{FD954BF5-7346-83AB-7969-66319A4BD9D8}"/>
          </ac:spMkLst>
        </pc:spChg>
        <pc:spChg chg="add mod">
          <ac:chgData name="Edwar Romero-Ramirez" userId="92bc0edd-ad5d-44a7-8ba7-72607029cc7a" providerId="ADAL" clId="{8F3B0F32-362B-4968-B306-BF3A18A6722B}" dt="2024-07-18T00:02:11.255" v="4219" actId="20577"/>
          <ac:spMkLst>
            <pc:docMk/>
            <pc:sldMk cId="1714903401" sldId="395"/>
            <ac:spMk id="4" creationId="{5DCF9AAA-0CC3-C95C-52AE-87D530F96716}"/>
          </ac:spMkLst>
        </pc:spChg>
        <pc:spChg chg="add mod">
          <ac:chgData name="Edwar Romero-Ramirez" userId="92bc0edd-ad5d-44a7-8ba7-72607029cc7a" providerId="ADAL" clId="{8F3B0F32-362B-4968-B306-BF3A18A6722B}" dt="2024-07-18T00:02:48.459" v="4228" actId="1076"/>
          <ac:spMkLst>
            <pc:docMk/>
            <pc:sldMk cId="1714903401" sldId="395"/>
            <ac:spMk id="10" creationId="{E75F115F-6250-C4A7-4135-98AF87C4042A}"/>
          </ac:spMkLst>
        </pc:spChg>
        <pc:picChg chg="add mod">
          <ac:chgData name="Edwar Romero-Ramirez" userId="92bc0edd-ad5d-44a7-8ba7-72607029cc7a" providerId="ADAL" clId="{8F3B0F32-362B-4968-B306-BF3A18A6722B}" dt="2024-07-18T00:01:16.172" v="4169"/>
          <ac:picMkLst>
            <pc:docMk/>
            <pc:sldMk cId="1714903401" sldId="395"/>
            <ac:picMk id="5" creationId="{E2C78B6E-9855-6223-68BD-97BD362D3CFE}"/>
          </ac:picMkLst>
        </pc:picChg>
        <pc:picChg chg="add mod">
          <ac:chgData name="Edwar Romero-Ramirez" userId="92bc0edd-ad5d-44a7-8ba7-72607029cc7a" providerId="ADAL" clId="{8F3B0F32-362B-4968-B306-BF3A18A6722B}" dt="2024-07-18T00:01:16.172" v="4169"/>
          <ac:picMkLst>
            <pc:docMk/>
            <pc:sldMk cId="1714903401" sldId="395"/>
            <ac:picMk id="6" creationId="{959E01B6-17BA-FB4E-A53F-3CD47CFF260C}"/>
          </ac:picMkLst>
        </pc:picChg>
        <pc:picChg chg="add mod">
          <ac:chgData name="Edwar Romero-Ramirez" userId="92bc0edd-ad5d-44a7-8ba7-72607029cc7a" providerId="ADAL" clId="{8F3B0F32-362B-4968-B306-BF3A18A6722B}" dt="2024-07-18T00:01:44.703" v="4172" actId="1076"/>
          <ac:picMkLst>
            <pc:docMk/>
            <pc:sldMk cId="1714903401" sldId="395"/>
            <ac:picMk id="8" creationId="{FD76DCA5-3A6A-173F-778A-C0C0C4971B3C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3924381312" sldId="396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924381312" sldId="396"/>
            <ac:spMk id="2" creationId="{6421D9F1-8F37-3B81-80EF-A67FFE9DFEC6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924381312" sldId="396"/>
            <ac:spMk id="3" creationId="{DF5075CD-3DD5-C693-403C-AF55B98409D0}"/>
          </ac:spMkLst>
        </pc:spChg>
        <pc:picChg chg="add mod">
          <ac:chgData name="Edwar Romero-Ramirez" userId="92bc0edd-ad5d-44a7-8ba7-72607029cc7a" providerId="ADAL" clId="{8F3B0F32-362B-4968-B306-BF3A18A6722B}" dt="2024-07-18T01:57:45.901" v="4253" actId="1076"/>
          <ac:picMkLst>
            <pc:docMk/>
            <pc:sldMk cId="3924381312" sldId="396"/>
            <ac:picMk id="5" creationId="{701FD3A0-639A-F6A1-9F92-D54A4E2CBD88}"/>
          </ac:picMkLst>
        </pc:picChg>
        <pc:picChg chg="add mod modCrop">
          <ac:chgData name="Edwar Romero-Ramirez" userId="92bc0edd-ad5d-44a7-8ba7-72607029cc7a" providerId="ADAL" clId="{8F3B0F32-362B-4968-B306-BF3A18A6722B}" dt="2024-07-18T01:57:49.077" v="4254" actId="1076"/>
          <ac:picMkLst>
            <pc:docMk/>
            <pc:sldMk cId="3924381312" sldId="396"/>
            <ac:picMk id="7" creationId="{8AD5A686-1C58-ACBC-D638-E7BEE2B232D3}"/>
          </ac:picMkLst>
        </pc:picChg>
      </pc:sldChg>
      <pc:sldChg chg="addSp delSp 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3131824261" sldId="397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131824261" sldId="397"/>
            <ac:spMk id="2" creationId="{FEF5F03F-E467-64CD-8324-FDED7F4311F9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131824261" sldId="397"/>
            <ac:spMk id="3" creationId="{259C2C05-826D-BFDC-87E5-A325AC86F242}"/>
          </ac:spMkLst>
        </pc:spChg>
        <pc:picChg chg="add mod">
          <ac:chgData name="Edwar Romero-Ramirez" userId="92bc0edd-ad5d-44a7-8ba7-72607029cc7a" providerId="ADAL" clId="{8F3B0F32-362B-4968-B306-BF3A18A6722B}" dt="2024-07-18T02:00:50.533" v="4282"/>
          <ac:picMkLst>
            <pc:docMk/>
            <pc:sldMk cId="3131824261" sldId="397"/>
            <ac:picMk id="5" creationId="{E1114BD2-F54C-60E8-4799-514B6B817D71}"/>
          </ac:picMkLst>
        </pc:picChg>
        <pc:picChg chg="add del">
          <ac:chgData name="Edwar Romero-Ramirez" userId="92bc0edd-ad5d-44a7-8ba7-72607029cc7a" providerId="ADAL" clId="{8F3B0F32-362B-4968-B306-BF3A18A6722B}" dt="2024-07-18T02:02:09.173" v="4290" actId="478"/>
          <ac:picMkLst>
            <pc:docMk/>
            <pc:sldMk cId="3131824261" sldId="397"/>
            <ac:picMk id="7" creationId="{DB80C04F-6072-F0C6-1281-D79A1F8D66D2}"/>
          </ac:picMkLst>
        </pc:picChg>
        <pc:picChg chg="add mod modCrop">
          <ac:chgData name="Edwar Romero-Ramirez" userId="92bc0edd-ad5d-44a7-8ba7-72607029cc7a" providerId="ADAL" clId="{8F3B0F32-362B-4968-B306-BF3A18A6722B}" dt="2024-07-18T02:06:50.174" v="4510" actId="1035"/>
          <ac:picMkLst>
            <pc:docMk/>
            <pc:sldMk cId="3131824261" sldId="397"/>
            <ac:picMk id="9" creationId="{B5E57B75-B676-2A0D-2AE4-0855906FFA56}"/>
          </ac:picMkLst>
        </pc:picChg>
        <pc:picChg chg="add mod modCrop">
          <ac:chgData name="Edwar Romero-Ramirez" userId="92bc0edd-ad5d-44a7-8ba7-72607029cc7a" providerId="ADAL" clId="{8F3B0F32-362B-4968-B306-BF3A18A6722B}" dt="2024-07-18T02:10:49.001" v="4522" actId="1076"/>
          <ac:picMkLst>
            <pc:docMk/>
            <pc:sldMk cId="3131824261" sldId="397"/>
            <ac:picMk id="11" creationId="{71CD8F4F-9B01-C73B-DC74-39F2621EAA55}"/>
          </ac:picMkLst>
        </pc:picChg>
        <pc:picChg chg="add mod modCrop">
          <ac:chgData name="Edwar Romero-Ramirez" userId="92bc0edd-ad5d-44a7-8ba7-72607029cc7a" providerId="ADAL" clId="{8F3B0F32-362B-4968-B306-BF3A18A6722B}" dt="2024-07-18T03:05:13.039" v="4539" actId="1037"/>
          <ac:picMkLst>
            <pc:docMk/>
            <pc:sldMk cId="3131824261" sldId="397"/>
            <ac:picMk id="13" creationId="{33505F0E-7E00-74F8-12D7-F7331D6D2D47}"/>
          </ac:picMkLst>
        </pc:picChg>
        <pc:picChg chg="add mod">
          <ac:chgData name="Edwar Romero-Ramirez" userId="92bc0edd-ad5d-44a7-8ba7-72607029cc7a" providerId="ADAL" clId="{8F3B0F32-362B-4968-B306-BF3A18A6722B}" dt="2024-07-18T03:05:09.268" v="4527" actId="1076"/>
          <ac:picMkLst>
            <pc:docMk/>
            <pc:sldMk cId="3131824261" sldId="397"/>
            <ac:picMk id="15" creationId="{7E1A202F-DD9B-1E3B-BE89-725D0F6DB5F7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351386196" sldId="398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351386196" sldId="398"/>
            <ac:spMk id="2" creationId="{BD003496-A3A3-4110-E09B-73ADEC480BBE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351386196" sldId="398"/>
            <ac:spMk id="3" creationId="{C4004E64-1914-194D-16EB-8C95A80A8C5D}"/>
          </ac:spMkLst>
        </pc:spChg>
        <pc:spChg chg="add mod">
          <ac:chgData name="Edwar Romero-Ramirez" userId="92bc0edd-ad5d-44a7-8ba7-72607029cc7a" providerId="ADAL" clId="{8F3B0F32-362B-4968-B306-BF3A18A6722B}" dt="2024-07-18T03:18:22.444" v="4723" actId="20577"/>
          <ac:spMkLst>
            <pc:docMk/>
            <pc:sldMk cId="1351386196" sldId="398"/>
            <ac:spMk id="14" creationId="{43F3351A-97D3-2157-FE55-C399309F626F}"/>
          </ac:spMkLst>
        </pc:spChg>
        <pc:picChg chg="add mod">
          <ac:chgData name="Edwar Romero-Ramirez" userId="92bc0edd-ad5d-44a7-8ba7-72607029cc7a" providerId="ADAL" clId="{8F3B0F32-362B-4968-B306-BF3A18A6722B}" dt="2024-07-18T03:16:51.334" v="4674" actId="14100"/>
          <ac:picMkLst>
            <pc:docMk/>
            <pc:sldMk cId="1351386196" sldId="398"/>
            <ac:picMk id="5" creationId="{17EED671-1978-43AD-8BB0-B73FFC3AE280}"/>
          </ac:picMkLst>
        </pc:picChg>
        <pc:picChg chg="add mod">
          <ac:chgData name="Edwar Romero-Ramirez" userId="92bc0edd-ad5d-44a7-8ba7-72607029cc7a" providerId="ADAL" clId="{8F3B0F32-362B-4968-B306-BF3A18A6722B}" dt="2024-07-18T03:16:29.128" v="4651" actId="1076"/>
          <ac:picMkLst>
            <pc:docMk/>
            <pc:sldMk cId="1351386196" sldId="398"/>
            <ac:picMk id="7" creationId="{7DCF5A30-7307-773E-D05A-AD97AAD9BBFE}"/>
          </ac:picMkLst>
        </pc:picChg>
        <pc:picChg chg="add mod">
          <ac:chgData name="Edwar Romero-Ramirez" userId="92bc0edd-ad5d-44a7-8ba7-72607029cc7a" providerId="ADAL" clId="{8F3B0F32-362B-4968-B306-BF3A18A6722B}" dt="2024-07-18T03:16:56.886" v="4675" actId="1076"/>
          <ac:picMkLst>
            <pc:docMk/>
            <pc:sldMk cId="1351386196" sldId="398"/>
            <ac:picMk id="9" creationId="{37171A2A-5F56-33FF-09A4-33A9F6E1937B}"/>
          </ac:picMkLst>
        </pc:picChg>
        <pc:picChg chg="add mod modCrop">
          <ac:chgData name="Edwar Romero-Ramirez" userId="92bc0edd-ad5d-44a7-8ba7-72607029cc7a" providerId="ADAL" clId="{8F3B0F32-362B-4968-B306-BF3A18A6722B}" dt="2024-07-18T03:17:59.414" v="4688" actId="1076"/>
          <ac:picMkLst>
            <pc:docMk/>
            <pc:sldMk cId="1351386196" sldId="398"/>
            <ac:picMk id="11" creationId="{303111F4-A0A6-FAEA-EADD-877B9420741C}"/>
          </ac:picMkLst>
        </pc:picChg>
        <pc:picChg chg="add mod modCrop">
          <ac:chgData name="Edwar Romero-Ramirez" userId="92bc0edd-ad5d-44a7-8ba7-72607029cc7a" providerId="ADAL" clId="{8F3B0F32-362B-4968-B306-BF3A18A6722B}" dt="2024-07-18T03:17:59.414" v="4688" actId="1076"/>
          <ac:picMkLst>
            <pc:docMk/>
            <pc:sldMk cId="1351386196" sldId="398"/>
            <ac:picMk id="12" creationId="{B02C79DC-22E3-4FBC-1D99-11194DB031A9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1581987420" sldId="399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581987420" sldId="399"/>
            <ac:spMk id="2" creationId="{BBD131FB-A9D9-1370-3192-2E5E589A415A}"/>
          </ac:spMkLst>
        </pc:spChg>
        <pc:spChg chg="mod">
          <ac:chgData name="Edwar Romero-Ramirez" userId="92bc0edd-ad5d-44a7-8ba7-72607029cc7a" providerId="ADAL" clId="{8F3B0F32-362B-4968-B306-BF3A18A6722B}" dt="2024-07-18T03:24:46.142" v="4847" actId="108"/>
          <ac:spMkLst>
            <pc:docMk/>
            <pc:sldMk cId="1581987420" sldId="399"/>
            <ac:spMk id="3" creationId="{35F9DE8B-C6C6-9D94-2E58-278E2656B22F}"/>
          </ac:spMkLst>
        </pc:spChg>
        <pc:picChg chg="add mod">
          <ac:chgData name="Edwar Romero-Ramirez" userId="92bc0edd-ad5d-44a7-8ba7-72607029cc7a" providerId="ADAL" clId="{8F3B0F32-362B-4968-B306-BF3A18A6722B}" dt="2024-07-18T03:23:08.069" v="4787" actId="1076"/>
          <ac:picMkLst>
            <pc:docMk/>
            <pc:sldMk cId="1581987420" sldId="399"/>
            <ac:picMk id="5" creationId="{D90E56A3-F776-0812-58FF-36CC5ACEFB38}"/>
          </ac:picMkLst>
        </pc:picChg>
        <pc:picChg chg="add del mod">
          <ac:chgData name="Edwar Romero-Ramirez" userId="92bc0edd-ad5d-44a7-8ba7-72607029cc7a" providerId="ADAL" clId="{8F3B0F32-362B-4968-B306-BF3A18A6722B}" dt="2024-07-18T03:22:09.235" v="4760" actId="478"/>
          <ac:picMkLst>
            <pc:docMk/>
            <pc:sldMk cId="1581987420" sldId="399"/>
            <ac:picMk id="7" creationId="{64BBDEDE-34DF-4250-837F-AC1C4E78C5BA}"/>
          </ac:picMkLst>
        </pc:picChg>
        <pc:picChg chg="add mod">
          <ac:chgData name="Edwar Romero-Ramirez" userId="92bc0edd-ad5d-44a7-8ba7-72607029cc7a" providerId="ADAL" clId="{8F3B0F32-362B-4968-B306-BF3A18A6722B}" dt="2024-07-18T03:23:11.228" v="4788" actId="1076"/>
          <ac:picMkLst>
            <pc:docMk/>
            <pc:sldMk cId="1581987420" sldId="399"/>
            <ac:picMk id="8" creationId="{00FBB683-D8EF-1D36-42BD-50B3CA5F7532}"/>
          </ac:picMkLst>
        </pc:picChg>
        <pc:picChg chg="add del">
          <ac:chgData name="Edwar Romero-Ramirez" userId="92bc0edd-ad5d-44a7-8ba7-72607029cc7a" providerId="ADAL" clId="{8F3B0F32-362B-4968-B306-BF3A18A6722B}" dt="2024-07-18T03:24:59.751" v="4851" actId="478"/>
          <ac:picMkLst>
            <pc:docMk/>
            <pc:sldMk cId="1581987420" sldId="399"/>
            <ac:picMk id="10" creationId="{E6C2631A-D5CC-076F-04E1-ADA5A5241617}"/>
          </ac:picMkLst>
        </pc:picChg>
        <pc:picChg chg="add mod">
          <ac:chgData name="Edwar Romero-Ramirez" userId="92bc0edd-ad5d-44a7-8ba7-72607029cc7a" providerId="ADAL" clId="{8F3B0F32-362B-4968-B306-BF3A18A6722B}" dt="2024-07-18T03:25:04.279" v="4852" actId="1076"/>
          <ac:picMkLst>
            <pc:docMk/>
            <pc:sldMk cId="1581987420" sldId="399"/>
            <ac:picMk id="12" creationId="{BEF10CB7-DCAE-523A-03A0-B25787E8FBB6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879287268" sldId="400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879287268" sldId="400"/>
            <ac:spMk id="2" creationId="{FDEE6863-A95B-380B-CE28-6E74378CD589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879287268" sldId="400"/>
            <ac:spMk id="3" creationId="{21E46883-A3D7-7AAE-A02D-17F20E95DDF7}"/>
          </ac:spMkLst>
        </pc:spChg>
        <pc:picChg chg="add mod">
          <ac:chgData name="Edwar Romero-Ramirez" userId="92bc0edd-ad5d-44a7-8ba7-72607029cc7a" providerId="ADAL" clId="{8F3B0F32-362B-4968-B306-BF3A18A6722B}" dt="2024-07-18T03:26:35.993" v="4873" actId="1076"/>
          <ac:picMkLst>
            <pc:docMk/>
            <pc:sldMk cId="879287268" sldId="400"/>
            <ac:picMk id="5" creationId="{270B48F2-6EDF-BAE9-D868-D282D057C608}"/>
          </ac:picMkLst>
        </pc:picChg>
        <pc:picChg chg="add mod">
          <ac:chgData name="Edwar Romero-Ramirez" userId="92bc0edd-ad5d-44a7-8ba7-72607029cc7a" providerId="ADAL" clId="{8F3B0F32-362B-4968-B306-BF3A18A6722B}" dt="2024-07-18T03:26:30.428" v="4872" actId="1076"/>
          <ac:picMkLst>
            <pc:docMk/>
            <pc:sldMk cId="879287268" sldId="400"/>
            <ac:picMk id="7" creationId="{FB5A75E2-2B2C-F43C-D5AE-CBE865E147D7}"/>
          </ac:picMkLst>
        </pc:picChg>
        <pc:picChg chg="add mod">
          <ac:chgData name="Edwar Romero-Ramirez" userId="92bc0edd-ad5d-44a7-8ba7-72607029cc7a" providerId="ADAL" clId="{8F3B0F32-362B-4968-B306-BF3A18A6722B}" dt="2024-07-18T03:26:38.151" v="4874" actId="1076"/>
          <ac:picMkLst>
            <pc:docMk/>
            <pc:sldMk cId="879287268" sldId="400"/>
            <ac:picMk id="9" creationId="{8C316CA4-3883-AE64-E1EB-1D2E0916C6CC}"/>
          </ac:picMkLst>
        </pc:picChg>
      </pc:sldChg>
      <pc:sldChg chg="modSp new mod">
        <pc:chgData name="Edwar Romero-Ramirez" userId="92bc0edd-ad5d-44a7-8ba7-72607029cc7a" providerId="ADAL" clId="{8F3B0F32-362B-4968-B306-BF3A18A6722B}" dt="2024-07-18T14:32:08.233" v="5661"/>
        <pc:sldMkLst>
          <pc:docMk/>
          <pc:sldMk cId="3149878750" sldId="401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149878750" sldId="401"/>
            <ac:spMk id="2" creationId="{8250B75C-7880-BA08-BAF1-371623B83E5A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149878750" sldId="401"/>
            <ac:spMk id="3" creationId="{BDD58D50-5B4B-B0B1-3E6F-B947887FC788}"/>
          </ac:spMkLst>
        </pc:spChg>
      </pc:sldChg>
      <pc:sldChg chg="addSp modSp add mod">
        <pc:chgData name="Edwar Romero-Ramirez" userId="92bc0edd-ad5d-44a7-8ba7-72607029cc7a" providerId="ADAL" clId="{8F3B0F32-362B-4968-B306-BF3A18A6722B}" dt="2024-07-18T14:32:08.233" v="5661"/>
        <pc:sldMkLst>
          <pc:docMk/>
          <pc:sldMk cId="4155977142" sldId="402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4155977142" sldId="402"/>
            <ac:spMk id="2" creationId="{8250B75C-7880-BA08-BAF1-371623B83E5A}"/>
          </ac:spMkLst>
        </pc:spChg>
        <pc:spChg chg="mod">
          <ac:chgData name="Edwar Romero-Ramirez" userId="92bc0edd-ad5d-44a7-8ba7-72607029cc7a" providerId="ADAL" clId="{8F3B0F32-362B-4968-B306-BF3A18A6722B}" dt="2024-07-18T03:48:34.041" v="5134" actId="20577"/>
          <ac:spMkLst>
            <pc:docMk/>
            <pc:sldMk cId="4155977142" sldId="402"/>
            <ac:spMk id="3" creationId="{BDD58D50-5B4B-B0B1-3E6F-B947887FC788}"/>
          </ac:spMkLst>
        </pc:spChg>
        <pc:spChg chg="add 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4155977142" sldId="402"/>
            <ac:spMk id="4" creationId="{07ED15C5-B006-6E76-6908-81C697193014}"/>
          </ac:spMkLst>
        </pc:spChg>
        <pc:picChg chg="add mod">
          <ac:chgData name="Edwar Romero-Ramirez" userId="92bc0edd-ad5d-44a7-8ba7-72607029cc7a" providerId="ADAL" clId="{8F3B0F32-362B-4968-B306-BF3A18A6722B}" dt="2024-07-18T03:43:42.410" v="5114" actId="1076"/>
          <ac:picMkLst>
            <pc:docMk/>
            <pc:sldMk cId="4155977142" sldId="402"/>
            <ac:picMk id="1026" creationId="{D496CADD-5691-D68A-80B0-9649540BE1E8}"/>
          </ac:picMkLst>
        </pc:picChg>
        <pc:picChg chg="add mod">
          <ac:chgData name="Edwar Romero-Ramirez" userId="92bc0edd-ad5d-44a7-8ba7-72607029cc7a" providerId="ADAL" clId="{8F3B0F32-362B-4968-B306-BF3A18A6722B}" dt="2024-07-18T03:43:42.410" v="5114" actId="1076"/>
          <ac:picMkLst>
            <pc:docMk/>
            <pc:sldMk cId="4155977142" sldId="402"/>
            <ac:picMk id="1028" creationId="{9D4E78A8-B00A-09FD-27A7-E1A726C3BAEB}"/>
          </ac:picMkLst>
        </pc:picChg>
        <pc:picChg chg="add mod">
          <ac:chgData name="Edwar Romero-Ramirez" userId="92bc0edd-ad5d-44a7-8ba7-72607029cc7a" providerId="ADAL" clId="{8F3B0F32-362B-4968-B306-BF3A18A6722B}" dt="2024-07-18T03:48:14.437" v="5130" actId="14100"/>
          <ac:picMkLst>
            <pc:docMk/>
            <pc:sldMk cId="4155977142" sldId="402"/>
            <ac:picMk id="1030" creationId="{75BB8517-CECF-8E93-E53A-057DD74FEE7F}"/>
          </ac:picMkLst>
        </pc:picChg>
      </pc:sldChg>
      <pc:sldChg chg="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1810444159" sldId="403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810444159" sldId="403"/>
            <ac:spMk id="2" creationId="{8DCEDB27-73DC-FAAA-980F-83D5742C7B72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1810444159" sldId="403"/>
            <ac:spMk id="3" creationId="{7D0C79D8-1D0E-2FB5-A44C-C56CE137D2FB}"/>
          </ac:spMkLst>
        </pc:spChg>
      </pc:sldChg>
      <pc:sldChg chg="modSp new mod modNotesTx">
        <pc:chgData name="Edwar Romero-Ramirez" userId="92bc0edd-ad5d-44a7-8ba7-72607029cc7a" providerId="ADAL" clId="{8F3B0F32-362B-4968-B306-BF3A18A6722B}" dt="2024-07-18T14:32:08.233" v="5661"/>
        <pc:sldMkLst>
          <pc:docMk/>
          <pc:sldMk cId="3585810309" sldId="404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585810309" sldId="404"/>
            <ac:spMk id="2" creationId="{DF0B01DF-B922-1EF8-809C-E19D3B8AFC50}"/>
          </ac:spMkLst>
        </pc:spChg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585810309" sldId="404"/>
            <ac:spMk id="3" creationId="{8A0DC788-781C-0692-C6D3-16369C272514}"/>
          </ac:spMkLst>
        </pc:spChg>
      </pc:sldChg>
      <pc:sldChg chg="modSp new mod">
        <pc:chgData name="Edwar Romero-Ramirez" userId="92bc0edd-ad5d-44a7-8ba7-72607029cc7a" providerId="ADAL" clId="{8F3B0F32-362B-4968-B306-BF3A18A6722B}" dt="2024-07-18T14:32:22.696" v="5665" actId="20577"/>
        <pc:sldMkLst>
          <pc:docMk/>
          <pc:sldMk cId="3589124948" sldId="405"/>
        </pc:sldMkLst>
        <pc:spChg chg="mod">
          <ac:chgData name="Edwar Romero-Ramirez" userId="92bc0edd-ad5d-44a7-8ba7-72607029cc7a" providerId="ADAL" clId="{8F3B0F32-362B-4968-B306-BF3A18A6722B}" dt="2024-07-18T14:32:08.233" v="5661"/>
          <ac:spMkLst>
            <pc:docMk/>
            <pc:sldMk cId="3589124948" sldId="405"/>
            <ac:spMk id="2" creationId="{7A58181B-BBF7-26D7-C49A-4508A002EC68}"/>
          </ac:spMkLst>
        </pc:spChg>
        <pc:spChg chg="mod">
          <ac:chgData name="Edwar Romero-Ramirez" userId="92bc0edd-ad5d-44a7-8ba7-72607029cc7a" providerId="ADAL" clId="{8F3B0F32-362B-4968-B306-BF3A18A6722B}" dt="2024-07-18T14:32:22.696" v="5665" actId="20577"/>
          <ac:spMkLst>
            <pc:docMk/>
            <pc:sldMk cId="3589124948" sldId="405"/>
            <ac:spMk id="3" creationId="{4BA42196-CAF5-683F-5A3D-9EE07EC2F3F3}"/>
          </ac:spMkLst>
        </pc:spChg>
      </pc:sldChg>
      <pc:sldChg chg="modSp new mod">
        <pc:chgData name="Edwar Romero-Ramirez" userId="92bc0edd-ad5d-44a7-8ba7-72607029cc7a" providerId="ADAL" clId="{8F3B0F32-362B-4968-B306-BF3A18A6722B}" dt="2024-07-18T14:44:01.435" v="5739" actId="27636"/>
        <pc:sldMkLst>
          <pc:docMk/>
          <pc:sldMk cId="2506062764" sldId="406"/>
        </pc:sldMkLst>
        <pc:spChg chg="mod">
          <ac:chgData name="Edwar Romero-Ramirez" userId="92bc0edd-ad5d-44a7-8ba7-72607029cc7a" providerId="ADAL" clId="{8F3B0F32-362B-4968-B306-BF3A18A6722B}" dt="2024-07-18T14:32:52.491" v="5679" actId="20577"/>
          <ac:spMkLst>
            <pc:docMk/>
            <pc:sldMk cId="2506062764" sldId="406"/>
            <ac:spMk id="2" creationId="{14CC1D4E-46C5-D34F-2F05-362502CAD32C}"/>
          </ac:spMkLst>
        </pc:spChg>
        <pc:spChg chg="mod">
          <ac:chgData name="Edwar Romero-Ramirez" userId="92bc0edd-ad5d-44a7-8ba7-72607029cc7a" providerId="ADAL" clId="{8F3B0F32-362B-4968-B306-BF3A18A6722B}" dt="2024-07-18T14:44:01.435" v="5739" actId="27636"/>
          <ac:spMkLst>
            <pc:docMk/>
            <pc:sldMk cId="2506062764" sldId="406"/>
            <ac:spMk id="3" creationId="{A76B7F69-594B-4625-B047-DDD872CFA7EB}"/>
          </ac:spMkLst>
        </pc:spChg>
      </pc:sldChg>
      <pc:sldChg chg="modSp new mod">
        <pc:chgData name="Edwar Romero-Ramirez" userId="92bc0edd-ad5d-44a7-8ba7-72607029cc7a" providerId="ADAL" clId="{8F3B0F32-362B-4968-B306-BF3A18A6722B}" dt="2024-07-18T14:48:22.980" v="5821" actId="108"/>
        <pc:sldMkLst>
          <pc:docMk/>
          <pc:sldMk cId="3544539668" sldId="407"/>
        </pc:sldMkLst>
        <pc:spChg chg="mod">
          <ac:chgData name="Edwar Romero-Ramirez" userId="92bc0edd-ad5d-44a7-8ba7-72607029cc7a" providerId="ADAL" clId="{8F3B0F32-362B-4968-B306-BF3A18A6722B}" dt="2024-07-18T14:44:47.775" v="5776" actId="20577"/>
          <ac:spMkLst>
            <pc:docMk/>
            <pc:sldMk cId="3544539668" sldId="407"/>
            <ac:spMk id="2" creationId="{16A52CA8-477A-8621-99A9-D074717C2F91}"/>
          </ac:spMkLst>
        </pc:spChg>
        <pc:spChg chg="mod">
          <ac:chgData name="Edwar Romero-Ramirez" userId="92bc0edd-ad5d-44a7-8ba7-72607029cc7a" providerId="ADAL" clId="{8F3B0F32-362B-4968-B306-BF3A18A6722B}" dt="2024-07-18T14:48:22.980" v="5821" actId="108"/>
          <ac:spMkLst>
            <pc:docMk/>
            <pc:sldMk cId="3544539668" sldId="407"/>
            <ac:spMk id="3" creationId="{65FB3967-F70C-CC51-072F-E8E0E0239478}"/>
          </ac:spMkLst>
        </pc:spChg>
      </pc:sldChg>
      <pc:sldChg chg="addSp modSp new mod">
        <pc:chgData name="Edwar Romero-Ramirez" userId="92bc0edd-ad5d-44a7-8ba7-72607029cc7a" providerId="ADAL" clId="{8F3B0F32-362B-4968-B306-BF3A18A6722B}" dt="2024-07-18T14:51:44.270" v="5873" actId="2711"/>
        <pc:sldMkLst>
          <pc:docMk/>
          <pc:sldMk cId="2800649285" sldId="408"/>
        </pc:sldMkLst>
        <pc:spChg chg="mod">
          <ac:chgData name="Edwar Romero-Ramirez" userId="92bc0edd-ad5d-44a7-8ba7-72607029cc7a" providerId="ADAL" clId="{8F3B0F32-362B-4968-B306-BF3A18A6722B}" dt="2024-07-18T14:48:55.201" v="5835" actId="20577"/>
          <ac:spMkLst>
            <pc:docMk/>
            <pc:sldMk cId="2800649285" sldId="408"/>
            <ac:spMk id="2" creationId="{06491E9C-22C5-6B80-A299-B1439C40DEEE}"/>
          </ac:spMkLst>
        </pc:spChg>
        <pc:spChg chg="mod">
          <ac:chgData name="Edwar Romero-Ramirez" userId="92bc0edd-ad5d-44a7-8ba7-72607029cc7a" providerId="ADAL" clId="{8F3B0F32-362B-4968-B306-BF3A18A6722B}" dt="2024-07-18T14:51:44.270" v="5873" actId="2711"/>
          <ac:spMkLst>
            <pc:docMk/>
            <pc:sldMk cId="2800649285" sldId="408"/>
            <ac:spMk id="3" creationId="{E1B87091-AC7C-D2EC-4B78-3A0BD3F5422C}"/>
          </ac:spMkLst>
        </pc:spChg>
        <pc:spChg chg="add mod">
          <ac:chgData name="Edwar Romero-Ramirez" userId="92bc0edd-ad5d-44a7-8ba7-72607029cc7a" providerId="ADAL" clId="{8F3B0F32-362B-4968-B306-BF3A18A6722B}" dt="2024-07-18T14:49:31.049" v="5844"/>
          <ac:spMkLst>
            <pc:docMk/>
            <pc:sldMk cId="2800649285" sldId="408"/>
            <ac:spMk id="5" creationId="{C2A82AC1-FD73-5960-1405-62394D801C02}"/>
          </ac:spMkLst>
        </pc:spChg>
        <pc:graphicFrameChg chg="add mod">
          <ac:chgData name="Edwar Romero-Ramirez" userId="92bc0edd-ad5d-44a7-8ba7-72607029cc7a" providerId="ADAL" clId="{8F3B0F32-362B-4968-B306-BF3A18A6722B}" dt="2024-07-18T14:49:29.553" v="5843"/>
          <ac:graphicFrameMkLst>
            <pc:docMk/>
            <pc:sldMk cId="2800649285" sldId="408"/>
            <ac:graphicFrameMk id="4" creationId="{091A2AD3-08D3-263B-E622-786B85FC08D1}"/>
          </ac:graphicFrameMkLst>
        </pc:graphicFrameChg>
      </pc:sldChg>
      <pc:sldChg chg="modSp new mod">
        <pc:chgData name="Edwar Romero-Ramirez" userId="92bc0edd-ad5d-44a7-8ba7-72607029cc7a" providerId="ADAL" clId="{8F3B0F32-362B-4968-B306-BF3A18A6722B}" dt="2024-07-18T14:56:16.204" v="5923" actId="179"/>
        <pc:sldMkLst>
          <pc:docMk/>
          <pc:sldMk cId="421607510" sldId="409"/>
        </pc:sldMkLst>
        <pc:spChg chg="mod">
          <ac:chgData name="Edwar Romero-Ramirez" userId="92bc0edd-ad5d-44a7-8ba7-72607029cc7a" providerId="ADAL" clId="{8F3B0F32-362B-4968-B306-BF3A18A6722B}" dt="2024-07-18T14:54:28.937" v="5893" actId="20577"/>
          <ac:spMkLst>
            <pc:docMk/>
            <pc:sldMk cId="421607510" sldId="409"/>
            <ac:spMk id="2" creationId="{8409A362-4CF7-3E33-7FDB-F16D420E9FD3}"/>
          </ac:spMkLst>
        </pc:spChg>
        <pc:spChg chg="mod">
          <ac:chgData name="Edwar Romero-Ramirez" userId="92bc0edd-ad5d-44a7-8ba7-72607029cc7a" providerId="ADAL" clId="{8F3B0F32-362B-4968-B306-BF3A18A6722B}" dt="2024-07-18T14:56:16.204" v="5923" actId="179"/>
          <ac:spMkLst>
            <pc:docMk/>
            <pc:sldMk cId="421607510" sldId="409"/>
            <ac:spMk id="3" creationId="{B7B4A3D5-86BE-549E-C135-3DADA9A5DFCC}"/>
          </ac:spMkLst>
        </pc:spChg>
      </pc:sldChg>
      <pc:sldChg chg="addSp modSp new mod modNotesTx">
        <pc:chgData name="Edwar Romero-Ramirez" userId="92bc0edd-ad5d-44a7-8ba7-72607029cc7a" providerId="ADAL" clId="{8F3B0F32-362B-4968-B306-BF3A18A6722B}" dt="2024-07-19T03:33:28.887" v="6533" actId="1076"/>
        <pc:sldMkLst>
          <pc:docMk/>
          <pc:sldMk cId="1295009353" sldId="410"/>
        </pc:sldMkLst>
        <pc:spChg chg="mod">
          <ac:chgData name="Edwar Romero-Ramirez" userId="92bc0edd-ad5d-44a7-8ba7-72607029cc7a" providerId="ADAL" clId="{8F3B0F32-362B-4968-B306-BF3A18A6722B}" dt="2024-07-19T03:17:27.143" v="5944" actId="20577"/>
          <ac:spMkLst>
            <pc:docMk/>
            <pc:sldMk cId="1295009353" sldId="410"/>
            <ac:spMk id="2" creationId="{4F3B0B0F-BFAB-0786-CF27-02A4C3F609CC}"/>
          </ac:spMkLst>
        </pc:spChg>
        <pc:spChg chg="mod">
          <ac:chgData name="Edwar Romero-Ramirez" userId="92bc0edd-ad5d-44a7-8ba7-72607029cc7a" providerId="ADAL" clId="{8F3B0F32-362B-4968-B306-BF3A18A6722B}" dt="2024-07-19T03:22:01.737" v="5971" actId="6549"/>
          <ac:spMkLst>
            <pc:docMk/>
            <pc:sldMk cId="1295009353" sldId="410"/>
            <ac:spMk id="3" creationId="{2E756B93-C6FE-8430-6DEF-868ACB13700C}"/>
          </ac:spMkLst>
        </pc:spChg>
        <pc:spChg chg="add mod">
          <ac:chgData name="Edwar Romero-Ramirez" userId="92bc0edd-ad5d-44a7-8ba7-72607029cc7a" providerId="ADAL" clId="{8F3B0F32-362B-4968-B306-BF3A18A6722B}" dt="2024-07-19T03:33:26.119" v="6532" actId="14100"/>
          <ac:spMkLst>
            <pc:docMk/>
            <pc:sldMk cId="1295009353" sldId="410"/>
            <ac:spMk id="7" creationId="{8D1D89D5-2356-D2E8-646E-B33C2CB7AE86}"/>
          </ac:spMkLst>
        </pc:spChg>
        <pc:picChg chg="add mod modCrop">
          <ac:chgData name="Edwar Romero-Ramirez" userId="92bc0edd-ad5d-44a7-8ba7-72607029cc7a" providerId="ADAL" clId="{8F3B0F32-362B-4968-B306-BF3A18A6722B}" dt="2024-07-19T03:33:28.887" v="6533" actId="1076"/>
          <ac:picMkLst>
            <pc:docMk/>
            <pc:sldMk cId="1295009353" sldId="410"/>
            <ac:picMk id="5" creationId="{9031A1C6-CC61-51AA-8408-36861FD69A8A}"/>
          </ac:picMkLst>
        </pc:picChg>
      </pc:sldChg>
      <pc:sldChg chg="addSp modSp new mod ord">
        <pc:chgData name="Edwar Romero-Ramirez" userId="92bc0edd-ad5d-44a7-8ba7-72607029cc7a" providerId="ADAL" clId="{8F3B0F32-362B-4968-B306-BF3A18A6722B}" dt="2024-07-19T03:42:54.172" v="6724" actId="6549"/>
        <pc:sldMkLst>
          <pc:docMk/>
          <pc:sldMk cId="1499747046" sldId="411"/>
        </pc:sldMkLst>
        <pc:spChg chg="mod">
          <ac:chgData name="Edwar Romero-Ramirez" userId="92bc0edd-ad5d-44a7-8ba7-72607029cc7a" providerId="ADAL" clId="{8F3B0F32-362B-4968-B306-BF3A18A6722B}" dt="2024-07-19T03:38:59.582" v="6657"/>
          <ac:spMkLst>
            <pc:docMk/>
            <pc:sldMk cId="1499747046" sldId="411"/>
            <ac:spMk id="2" creationId="{2AFFC27A-2125-14F2-2492-4D0009B4ECB5}"/>
          </ac:spMkLst>
        </pc:spChg>
        <pc:spChg chg="mod">
          <ac:chgData name="Edwar Romero-Ramirez" userId="92bc0edd-ad5d-44a7-8ba7-72607029cc7a" providerId="ADAL" clId="{8F3B0F32-362B-4968-B306-BF3A18A6722B}" dt="2024-07-19T03:42:54.172" v="6724" actId="6549"/>
          <ac:spMkLst>
            <pc:docMk/>
            <pc:sldMk cId="1499747046" sldId="411"/>
            <ac:spMk id="3" creationId="{3D35EC5B-401B-B70F-7DDB-4442050D385E}"/>
          </ac:spMkLst>
        </pc:spChg>
        <pc:picChg chg="add mod modCrop">
          <ac:chgData name="Edwar Romero-Ramirez" userId="92bc0edd-ad5d-44a7-8ba7-72607029cc7a" providerId="ADAL" clId="{8F3B0F32-362B-4968-B306-BF3A18A6722B}" dt="2024-07-19T03:41:42.025" v="6676" actId="1076"/>
          <ac:picMkLst>
            <pc:docMk/>
            <pc:sldMk cId="1499747046" sldId="411"/>
            <ac:picMk id="4" creationId="{C9163FB4-5EBC-3960-1D99-B55BE0A0C113}"/>
          </ac:picMkLst>
        </pc:picChg>
        <pc:picChg chg="add mod">
          <ac:chgData name="Edwar Romero-Ramirez" userId="92bc0edd-ad5d-44a7-8ba7-72607029cc7a" providerId="ADAL" clId="{8F3B0F32-362B-4968-B306-BF3A18A6722B}" dt="2024-07-19T03:41:17.660" v="6674"/>
          <ac:picMkLst>
            <pc:docMk/>
            <pc:sldMk cId="1499747046" sldId="411"/>
            <ac:picMk id="6" creationId="{AEB279FB-FD66-6877-FF39-824C1DAA80C5}"/>
          </ac:picMkLst>
        </pc:picChg>
      </pc:sldChg>
      <pc:sldChg chg="addSp modSp new mod modNotesTx">
        <pc:chgData name="Edwar Romero-Ramirez" userId="92bc0edd-ad5d-44a7-8ba7-72607029cc7a" providerId="ADAL" clId="{8F3B0F32-362B-4968-B306-BF3A18A6722B}" dt="2024-07-19T03:38:43.155" v="6656" actId="20577"/>
        <pc:sldMkLst>
          <pc:docMk/>
          <pc:sldMk cId="912334697" sldId="412"/>
        </pc:sldMkLst>
        <pc:spChg chg="mod">
          <ac:chgData name="Edwar Romero-Ramirez" userId="92bc0edd-ad5d-44a7-8ba7-72607029cc7a" providerId="ADAL" clId="{8F3B0F32-362B-4968-B306-BF3A18A6722B}" dt="2024-07-19T03:34:03.120" v="6539"/>
          <ac:spMkLst>
            <pc:docMk/>
            <pc:sldMk cId="912334697" sldId="412"/>
            <ac:spMk id="2" creationId="{52366522-84F7-4BDF-F651-ECACF10CCFBC}"/>
          </ac:spMkLst>
        </pc:spChg>
        <pc:spChg chg="mod">
          <ac:chgData name="Edwar Romero-Ramirez" userId="92bc0edd-ad5d-44a7-8ba7-72607029cc7a" providerId="ADAL" clId="{8F3B0F32-362B-4968-B306-BF3A18A6722B}" dt="2024-07-19T03:35:08.119" v="6553" actId="14100"/>
          <ac:spMkLst>
            <pc:docMk/>
            <pc:sldMk cId="912334697" sldId="412"/>
            <ac:spMk id="3" creationId="{22CE05E0-0DB5-0E6B-5E66-7A0ACAE88B77}"/>
          </ac:spMkLst>
        </pc:spChg>
        <pc:picChg chg="add mod">
          <ac:chgData name="Edwar Romero-Ramirez" userId="92bc0edd-ad5d-44a7-8ba7-72607029cc7a" providerId="ADAL" clId="{8F3B0F32-362B-4968-B306-BF3A18A6722B}" dt="2024-07-19T03:34:50.243" v="6549" actId="14100"/>
          <ac:picMkLst>
            <pc:docMk/>
            <pc:sldMk cId="912334697" sldId="412"/>
            <ac:picMk id="4" creationId="{82A82BE5-5EC8-B394-6E5E-90969A82276B}"/>
          </ac:picMkLst>
        </pc:picChg>
        <pc:picChg chg="add mod modCrop">
          <ac:chgData name="Edwar Romero-Ramirez" userId="92bc0edd-ad5d-44a7-8ba7-72607029cc7a" providerId="ADAL" clId="{8F3B0F32-362B-4968-B306-BF3A18A6722B}" dt="2024-07-19T03:35:29.170" v="6554"/>
          <ac:picMkLst>
            <pc:docMk/>
            <pc:sldMk cId="912334697" sldId="412"/>
            <ac:picMk id="6" creationId="{4E43EEE4-0C22-157A-ED38-AB2DC7FD9F8D}"/>
          </ac:picMkLst>
        </pc:picChg>
        <pc:picChg chg="add mod modCrop">
          <ac:chgData name="Edwar Romero-Ramirez" userId="92bc0edd-ad5d-44a7-8ba7-72607029cc7a" providerId="ADAL" clId="{8F3B0F32-362B-4968-B306-BF3A18A6722B}" dt="2024-07-19T03:35:55.215" v="6560" actId="732"/>
          <ac:picMkLst>
            <pc:docMk/>
            <pc:sldMk cId="912334697" sldId="412"/>
            <ac:picMk id="7" creationId="{9904B980-27C4-3331-C877-99A9AC3F4F3E}"/>
          </ac:picMkLst>
        </pc:picChg>
        <pc:picChg chg="add mod modCrop">
          <ac:chgData name="Edwar Romero-Ramirez" userId="92bc0edd-ad5d-44a7-8ba7-72607029cc7a" providerId="ADAL" clId="{8F3B0F32-362B-4968-B306-BF3A18A6722B}" dt="2024-07-19T03:36:12.804" v="6566"/>
          <ac:picMkLst>
            <pc:docMk/>
            <pc:sldMk cId="912334697" sldId="412"/>
            <ac:picMk id="8" creationId="{4F550F00-51F2-BE29-068B-002AF09E193D}"/>
          </ac:picMkLst>
        </pc:picChg>
        <pc:picChg chg="add mod modCrop">
          <ac:chgData name="Edwar Romero-Ramirez" userId="92bc0edd-ad5d-44a7-8ba7-72607029cc7a" providerId="ADAL" clId="{8F3B0F32-362B-4968-B306-BF3A18A6722B}" dt="2024-07-19T03:36:34.232" v="6570"/>
          <ac:picMkLst>
            <pc:docMk/>
            <pc:sldMk cId="912334697" sldId="412"/>
            <ac:picMk id="9" creationId="{12AC99EC-79EA-6971-4EC6-4D0B0E559AEF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19T03:56:53.778" v="6960" actId="164"/>
        <pc:sldMkLst>
          <pc:docMk/>
          <pc:sldMk cId="1129229516" sldId="413"/>
        </pc:sldMkLst>
        <pc:spChg chg="mod">
          <ac:chgData name="Edwar Romero-Ramirez" userId="92bc0edd-ad5d-44a7-8ba7-72607029cc7a" providerId="ADAL" clId="{8F3B0F32-362B-4968-B306-BF3A18A6722B}" dt="2024-07-19T03:43:02.562" v="6742" actId="20577"/>
          <ac:spMkLst>
            <pc:docMk/>
            <pc:sldMk cId="1129229516" sldId="413"/>
            <ac:spMk id="2" creationId="{79FA272B-1BAD-AB3F-3353-417A6721A84B}"/>
          </ac:spMkLst>
        </pc:spChg>
        <pc:spChg chg="mod">
          <ac:chgData name="Edwar Romero-Ramirez" userId="92bc0edd-ad5d-44a7-8ba7-72607029cc7a" providerId="ADAL" clId="{8F3B0F32-362B-4968-B306-BF3A18A6722B}" dt="2024-07-19T03:50:27.178" v="6821" actId="6549"/>
          <ac:spMkLst>
            <pc:docMk/>
            <pc:sldMk cId="1129229516" sldId="413"/>
            <ac:spMk id="3" creationId="{B424D3AE-0060-BF32-91E2-4078388DDBD9}"/>
          </ac:spMkLst>
        </pc:spChg>
        <pc:spChg chg="add mod">
          <ac:chgData name="Edwar Romero-Ramirez" userId="92bc0edd-ad5d-44a7-8ba7-72607029cc7a" providerId="ADAL" clId="{8F3B0F32-362B-4968-B306-BF3A18A6722B}" dt="2024-07-19T03:54:11.733" v="6917" actId="207"/>
          <ac:spMkLst>
            <pc:docMk/>
            <pc:sldMk cId="1129229516" sldId="413"/>
            <ac:spMk id="15" creationId="{690D33D2-35E4-B719-63D5-694D2216417B}"/>
          </ac:spMkLst>
        </pc:spChg>
        <pc:spChg chg="add mod">
          <ac:chgData name="Edwar Romero-Ramirez" userId="92bc0edd-ad5d-44a7-8ba7-72607029cc7a" providerId="ADAL" clId="{8F3B0F32-362B-4968-B306-BF3A18A6722B}" dt="2024-07-19T03:53:57.386" v="6916" actId="14100"/>
          <ac:spMkLst>
            <pc:docMk/>
            <pc:sldMk cId="1129229516" sldId="413"/>
            <ac:spMk id="16" creationId="{6FE19A4A-C07E-8CC2-1711-BCD7F6919041}"/>
          </ac:spMkLst>
        </pc:spChg>
        <pc:spChg chg="add mod">
          <ac:chgData name="Edwar Romero-Ramirez" userId="92bc0edd-ad5d-44a7-8ba7-72607029cc7a" providerId="ADAL" clId="{8F3B0F32-362B-4968-B306-BF3A18A6722B}" dt="2024-07-19T03:54:40.270" v="6922" actId="1582"/>
          <ac:spMkLst>
            <pc:docMk/>
            <pc:sldMk cId="1129229516" sldId="413"/>
            <ac:spMk id="17" creationId="{C654431B-B67F-4781-D833-173B404933EE}"/>
          </ac:spMkLst>
        </pc:spChg>
        <pc:grpChg chg="add mod">
          <ac:chgData name="Edwar Romero-Ramirez" userId="92bc0edd-ad5d-44a7-8ba7-72607029cc7a" providerId="ADAL" clId="{8F3B0F32-362B-4968-B306-BF3A18A6722B}" dt="2024-07-19T03:56:53.778" v="6960" actId="164"/>
          <ac:grpSpMkLst>
            <pc:docMk/>
            <pc:sldMk cId="1129229516" sldId="413"/>
            <ac:grpSpMk id="20" creationId="{82524F47-803D-57E5-74FC-C67D714F3C0D}"/>
          </ac:grpSpMkLst>
        </pc:grpChg>
        <pc:picChg chg="add mod modCrop">
          <ac:chgData name="Edwar Romero-Ramirez" userId="92bc0edd-ad5d-44a7-8ba7-72607029cc7a" providerId="ADAL" clId="{8F3B0F32-362B-4968-B306-BF3A18A6722B}" dt="2024-07-19T03:47:42.746" v="6775" actId="1076"/>
          <ac:picMkLst>
            <pc:docMk/>
            <pc:sldMk cId="1129229516" sldId="413"/>
            <ac:picMk id="5" creationId="{CFB3B71E-AF6C-8F6B-79D5-EB01F22C31B9}"/>
          </ac:picMkLst>
        </pc:picChg>
        <pc:picChg chg="add del mod">
          <ac:chgData name="Edwar Romero-Ramirez" userId="92bc0edd-ad5d-44a7-8ba7-72607029cc7a" providerId="ADAL" clId="{8F3B0F32-362B-4968-B306-BF3A18A6722B}" dt="2024-07-19T03:51:02.237" v="6826" actId="478"/>
          <ac:picMkLst>
            <pc:docMk/>
            <pc:sldMk cId="1129229516" sldId="413"/>
            <ac:picMk id="7" creationId="{5B21CE30-CC38-BB57-1B5A-D37D9DF5B5A6}"/>
          </ac:picMkLst>
        </pc:picChg>
        <pc:picChg chg="add del mod">
          <ac:chgData name="Edwar Romero-Ramirez" userId="92bc0edd-ad5d-44a7-8ba7-72607029cc7a" providerId="ADAL" clId="{8F3B0F32-362B-4968-B306-BF3A18A6722B}" dt="2024-07-19T03:48:04.750" v="6778" actId="478"/>
          <ac:picMkLst>
            <pc:docMk/>
            <pc:sldMk cId="1129229516" sldId="413"/>
            <ac:picMk id="9" creationId="{6850021E-4A34-E99F-671B-C682D5279DEF}"/>
          </ac:picMkLst>
        </pc:picChg>
        <pc:picChg chg="add mod">
          <ac:chgData name="Edwar Romero-Ramirez" userId="92bc0edd-ad5d-44a7-8ba7-72607029cc7a" providerId="ADAL" clId="{8F3B0F32-362B-4968-B306-BF3A18A6722B}" dt="2024-07-19T03:56:53.778" v="6960" actId="164"/>
          <ac:picMkLst>
            <pc:docMk/>
            <pc:sldMk cId="1129229516" sldId="413"/>
            <ac:picMk id="11" creationId="{11321A4E-6151-A921-93AB-6181819A8F85}"/>
          </ac:picMkLst>
        </pc:picChg>
        <pc:picChg chg="add mod">
          <ac:chgData name="Edwar Romero-Ramirez" userId="92bc0edd-ad5d-44a7-8ba7-72607029cc7a" providerId="ADAL" clId="{8F3B0F32-362B-4968-B306-BF3A18A6722B}" dt="2024-07-19T03:51:04.667" v="6827" actId="1076"/>
          <ac:picMkLst>
            <pc:docMk/>
            <pc:sldMk cId="1129229516" sldId="413"/>
            <ac:picMk id="13" creationId="{B5B07D8E-CEEF-DCA4-7416-721760A80E5A}"/>
          </ac:picMkLst>
        </pc:picChg>
        <pc:picChg chg="add mod modCrop">
          <ac:chgData name="Edwar Romero-Ramirez" userId="92bc0edd-ad5d-44a7-8ba7-72607029cc7a" providerId="ADAL" clId="{8F3B0F32-362B-4968-B306-BF3A18A6722B}" dt="2024-07-19T03:56:53.778" v="6960" actId="164"/>
          <ac:picMkLst>
            <pc:docMk/>
            <pc:sldMk cId="1129229516" sldId="413"/>
            <ac:picMk id="18" creationId="{54114567-63F9-EC47-35C6-50A392DD4637}"/>
          </ac:picMkLst>
        </pc:picChg>
        <pc:picChg chg="add mod modCrop">
          <ac:chgData name="Edwar Romero-Ramirez" userId="92bc0edd-ad5d-44a7-8ba7-72607029cc7a" providerId="ADAL" clId="{8F3B0F32-362B-4968-B306-BF3A18A6722B}" dt="2024-07-19T03:56:53.778" v="6960" actId="164"/>
          <ac:picMkLst>
            <pc:docMk/>
            <pc:sldMk cId="1129229516" sldId="413"/>
            <ac:picMk id="19" creationId="{5D833E0E-F00B-66AF-EF91-B617843D55C9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19T04:13:46.167" v="6995" actId="1076"/>
        <pc:sldMkLst>
          <pc:docMk/>
          <pc:sldMk cId="1670553269" sldId="414"/>
        </pc:sldMkLst>
        <pc:spChg chg="mod">
          <ac:chgData name="Edwar Romero-Ramirez" userId="92bc0edd-ad5d-44a7-8ba7-72607029cc7a" providerId="ADAL" clId="{8F3B0F32-362B-4968-B306-BF3A18A6722B}" dt="2024-07-19T03:55:32.674" v="6940" actId="20577"/>
          <ac:spMkLst>
            <pc:docMk/>
            <pc:sldMk cId="1670553269" sldId="414"/>
            <ac:spMk id="2" creationId="{06EA9C99-7530-DE59-9A49-FDD20A94A5D1}"/>
          </ac:spMkLst>
        </pc:spChg>
        <pc:spChg chg="mod">
          <ac:chgData name="Edwar Romero-Ramirez" userId="92bc0edd-ad5d-44a7-8ba7-72607029cc7a" providerId="ADAL" clId="{8F3B0F32-362B-4968-B306-BF3A18A6722B}" dt="2024-07-19T03:57:55.212" v="6973" actId="20577"/>
          <ac:spMkLst>
            <pc:docMk/>
            <pc:sldMk cId="1670553269" sldId="414"/>
            <ac:spMk id="3" creationId="{CF50C6D6-6C5E-8EF2-2F4C-577CA7887A72}"/>
          </ac:spMkLst>
        </pc:spChg>
        <pc:spChg chg="add del mod">
          <ac:chgData name="Edwar Romero-Ramirez" userId="92bc0edd-ad5d-44a7-8ba7-72607029cc7a" providerId="ADAL" clId="{8F3B0F32-362B-4968-B306-BF3A18A6722B}" dt="2024-07-19T03:58:23.716" v="6978" actId="478"/>
          <ac:spMkLst>
            <pc:docMk/>
            <pc:sldMk cId="1670553269" sldId="414"/>
            <ac:spMk id="6" creationId="{D24CE33A-54C4-6A71-AB01-5881C7C7B760}"/>
          </ac:spMkLst>
        </pc:spChg>
        <pc:spChg chg="add del mod">
          <ac:chgData name="Edwar Romero-Ramirez" userId="92bc0edd-ad5d-44a7-8ba7-72607029cc7a" providerId="ADAL" clId="{8F3B0F32-362B-4968-B306-BF3A18A6722B}" dt="2024-07-19T03:58:25.139" v="6979" actId="478"/>
          <ac:spMkLst>
            <pc:docMk/>
            <pc:sldMk cId="1670553269" sldId="414"/>
            <ac:spMk id="7" creationId="{A836D1B8-305C-C906-E89A-BED6F537094B}"/>
          </ac:spMkLst>
        </pc:spChg>
        <pc:spChg chg="add del mod">
          <ac:chgData name="Edwar Romero-Ramirez" userId="92bc0edd-ad5d-44a7-8ba7-72607029cc7a" providerId="ADAL" clId="{8F3B0F32-362B-4968-B306-BF3A18A6722B}" dt="2024-07-19T03:58:22.036" v="6977" actId="478"/>
          <ac:spMkLst>
            <pc:docMk/>
            <pc:sldMk cId="1670553269" sldId="414"/>
            <ac:spMk id="8" creationId="{485E9402-B62F-90FB-3B19-55BC17C92C54}"/>
          </ac:spMkLst>
        </pc:spChg>
        <pc:spChg chg="add mod">
          <ac:chgData name="Edwar Romero-Ramirez" userId="92bc0edd-ad5d-44a7-8ba7-72607029cc7a" providerId="ADAL" clId="{8F3B0F32-362B-4968-B306-BF3A18A6722B}" dt="2024-07-19T04:13:46.167" v="6995" actId="1076"/>
          <ac:spMkLst>
            <pc:docMk/>
            <pc:sldMk cId="1670553269" sldId="414"/>
            <ac:spMk id="17" creationId="{3D15FFC5-654E-7D0F-A0D8-D3CFDCB08D1D}"/>
          </ac:spMkLst>
        </pc:spChg>
        <pc:grpChg chg="add mod">
          <ac:chgData name="Edwar Romero-Ramirez" userId="92bc0edd-ad5d-44a7-8ba7-72607029cc7a" providerId="ADAL" clId="{8F3B0F32-362B-4968-B306-BF3A18A6722B}" dt="2024-07-19T03:56:59.393" v="6961" actId="164"/>
          <ac:grpSpMkLst>
            <pc:docMk/>
            <pc:sldMk cId="1670553269" sldId="414"/>
            <ac:grpSpMk id="12" creationId="{58268520-DC85-38DE-573D-BBB266EA3BF2}"/>
          </ac:grpSpMkLst>
        </pc:grpChg>
        <pc:picChg chg="add mod">
          <ac:chgData name="Edwar Romero-Ramirez" userId="92bc0edd-ad5d-44a7-8ba7-72607029cc7a" providerId="ADAL" clId="{8F3B0F32-362B-4968-B306-BF3A18A6722B}" dt="2024-07-19T03:56:59.393" v="6961" actId="164"/>
          <ac:picMkLst>
            <pc:docMk/>
            <pc:sldMk cId="1670553269" sldId="414"/>
            <ac:picMk id="4" creationId="{9F570227-DBBC-8B25-DD9E-9B121BDEF8E8}"/>
          </ac:picMkLst>
        </pc:picChg>
        <pc:picChg chg="add mod">
          <ac:chgData name="Edwar Romero-Ramirez" userId="92bc0edd-ad5d-44a7-8ba7-72607029cc7a" providerId="ADAL" clId="{8F3B0F32-362B-4968-B306-BF3A18A6722B}" dt="2024-07-19T03:55:45.260" v="6941"/>
          <ac:picMkLst>
            <pc:docMk/>
            <pc:sldMk cId="1670553269" sldId="414"/>
            <ac:picMk id="5" creationId="{79BF2E5F-DDA7-4462-872D-5660192637C2}"/>
          </ac:picMkLst>
        </pc:picChg>
        <pc:picChg chg="add mod">
          <ac:chgData name="Edwar Romero-Ramirez" userId="92bc0edd-ad5d-44a7-8ba7-72607029cc7a" providerId="ADAL" clId="{8F3B0F32-362B-4968-B306-BF3A18A6722B}" dt="2024-07-19T03:55:56.714" v="6942"/>
          <ac:picMkLst>
            <pc:docMk/>
            <pc:sldMk cId="1670553269" sldId="414"/>
            <ac:picMk id="9" creationId="{B1B471B2-B3C3-EAAC-4945-C953C8B18D8F}"/>
          </ac:picMkLst>
        </pc:picChg>
        <pc:picChg chg="add mod">
          <ac:chgData name="Edwar Romero-Ramirez" userId="92bc0edd-ad5d-44a7-8ba7-72607029cc7a" providerId="ADAL" clId="{8F3B0F32-362B-4968-B306-BF3A18A6722B}" dt="2024-07-19T03:56:59.393" v="6961" actId="164"/>
          <ac:picMkLst>
            <pc:docMk/>
            <pc:sldMk cId="1670553269" sldId="414"/>
            <ac:picMk id="10" creationId="{6DB6C0B6-B462-976D-61A8-4D212BFA5FCE}"/>
          </ac:picMkLst>
        </pc:picChg>
        <pc:picChg chg="add mod">
          <ac:chgData name="Edwar Romero-Ramirez" userId="92bc0edd-ad5d-44a7-8ba7-72607029cc7a" providerId="ADAL" clId="{8F3B0F32-362B-4968-B306-BF3A18A6722B}" dt="2024-07-19T03:56:59.393" v="6961" actId="164"/>
          <ac:picMkLst>
            <pc:docMk/>
            <pc:sldMk cId="1670553269" sldId="414"/>
            <ac:picMk id="11" creationId="{7E1A239C-1BCA-BB60-BFD2-7BA60B80AA2D}"/>
          </ac:picMkLst>
        </pc:picChg>
        <pc:picChg chg="add mod">
          <ac:chgData name="Edwar Romero-Ramirez" userId="92bc0edd-ad5d-44a7-8ba7-72607029cc7a" providerId="ADAL" clId="{8F3B0F32-362B-4968-B306-BF3A18A6722B}" dt="2024-07-19T03:58:18.820" v="6976" actId="14100"/>
          <ac:picMkLst>
            <pc:docMk/>
            <pc:sldMk cId="1670553269" sldId="414"/>
            <ac:picMk id="14" creationId="{3F7D9418-EDC4-8B64-27EE-EAA71CDB5755}"/>
          </ac:picMkLst>
        </pc:picChg>
        <pc:picChg chg="add mod">
          <ac:chgData name="Edwar Romero-Ramirez" userId="92bc0edd-ad5d-44a7-8ba7-72607029cc7a" providerId="ADAL" clId="{8F3B0F32-362B-4968-B306-BF3A18A6722B}" dt="2024-07-19T03:59:29.385" v="6982" actId="14100"/>
          <ac:picMkLst>
            <pc:docMk/>
            <pc:sldMk cId="1670553269" sldId="414"/>
            <ac:picMk id="16" creationId="{B069AA1F-8B7C-F310-45C8-A3F5CDCECD64}"/>
          </ac:picMkLst>
        </pc:picChg>
      </pc:sldChg>
      <pc:sldChg chg="addSp delSp modSp new mod modNotesTx">
        <pc:chgData name="Edwar Romero-Ramirez" userId="92bc0edd-ad5d-44a7-8ba7-72607029cc7a" providerId="ADAL" clId="{8F3B0F32-362B-4968-B306-BF3A18A6722B}" dt="2024-07-19T17:46:51.427" v="7203" actId="20577"/>
        <pc:sldMkLst>
          <pc:docMk/>
          <pc:sldMk cId="1118003640" sldId="415"/>
        </pc:sldMkLst>
        <pc:spChg chg="mod">
          <ac:chgData name="Edwar Romero-Ramirez" userId="92bc0edd-ad5d-44a7-8ba7-72607029cc7a" providerId="ADAL" clId="{8F3B0F32-362B-4968-B306-BF3A18A6722B}" dt="2024-07-19T17:41:25.113" v="7015" actId="20577"/>
          <ac:spMkLst>
            <pc:docMk/>
            <pc:sldMk cId="1118003640" sldId="415"/>
            <ac:spMk id="2" creationId="{15BE85FB-F2AA-8DCE-CB47-20E15297A52A}"/>
          </ac:spMkLst>
        </pc:spChg>
        <pc:spChg chg="add del mod">
          <ac:chgData name="Edwar Romero-Ramirez" userId="92bc0edd-ad5d-44a7-8ba7-72607029cc7a" providerId="ADAL" clId="{8F3B0F32-362B-4968-B306-BF3A18A6722B}" dt="2024-07-19T17:46:00.110" v="7086" actId="207"/>
          <ac:spMkLst>
            <pc:docMk/>
            <pc:sldMk cId="1118003640" sldId="415"/>
            <ac:spMk id="3" creationId="{6C5C9A00-8AC1-DE39-15A4-D235269E7AE9}"/>
          </ac:spMkLst>
        </pc:spChg>
        <pc:spChg chg="add">
          <ac:chgData name="Edwar Romero-Ramirez" userId="92bc0edd-ad5d-44a7-8ba7-72607029cc7a" providerId="ADAL" clId="{8F3B0F32-362B-4968-B306-BF3A18A6722B}" dt="2024-07-19T17:41:36.222" v="7016"/>
          <ac:spMkLst>
            <pc:docMk/>
            <pc:sldMk cId="1118003640" sldId="415"/>
            <ac:spMk id="5" creationId="{8728C24D-37A8-27E8-FD60-9430D54F382C}"/>
          </ac:spMkLst>
        </pc:spChg>
        <pc:graphicFrameChg chg="add mod">
          <ac:chgData name="Edwar Romero-Ramirez" userId="92bc0edd-ad5d-44a7-8ba7-72607029cc7a" providerId="ADAL" clId="{8F3B0F32-362B-4968-B306-BF3A18A6722B}" dt="2024-07-19T17:41:37.754" v="7017"/>
          <ac:graphicFrameMkLst>
            <pc:docMk/>
            <pc:sldMk cId="1118003640" sldId="415"/>
            <ac:graphicFrameMk id="4" creationId="{F8F5B25C-1BA4-6367-7DAD-ADB168A9E799}"/>
          </ac:graphicFrameMkLst>
        </pc:graphicFrameChg>
        <pc:picChg chg="add mod">
          <ac:chgData name="Edwar Romero-Ramirez" userId="92bc0edd-ad5d-44a7-8ba7-72607029cc7a" providerId="ADAL" clId="{8F3B0F32-362B-4968-B306-BF3A18A6722B}" dt="2024-07-19T17:45:34.292" v="7066" actId="1076"/>
          <ac:picMkLst>
            <pc:docMk/>
            <pc:sldMk cId="1118003640" sldId="415"/>
            <ac:picMk id="7" creationId="{41A5F054-2B56-5CAC-B518-85867495EE4D}"/>
          </ac:picMkLst>
        </pc:picChg>
      </pc:sldChg>
      <pc:sldChg chg="addSp modSp new mod modNotesTx">
        <pc:chgData name="Edwar Romero-Ramirez" userId="92bc0edd-ad5d-44a7-8ba7-72607029cc7a" providerId="ADAL" clId="{8F3B0F32-362B-4968-B306-BF3A18A6722B}" dt="2024-07-19T17:54:37.780" v="7431" actId="20577"/>
        <pc:sldMkLst>
          <pc:docMk/>
          <pc:sldMk cId="1163069942" sldId="416"/>
        </pc:sldMkLst>
        <pc:spChg chg="mod">
          <ac:chgData name="Edwar Romero-Ramirez" userId="92bc0edd-ad5d-44a7-8ba7-72607029cc7a" providerId="ADAL" clId="{8F3B0F32-362B-4968-B306-BF3A18A6722B}" dt="2024-07-19T17:51:38.430" v="7207"/>
          <ac:spMkLst>
            <pc:docMk/>
            <pc:sldMk cId="1163069942" sldId="416"/>
            <ac:spMk id="2" creationId="{B1FD3AE8-00B4-2EAC-3494-D0A00A862580}"/>
          </ac:spMkLst>
        </pc:spChg>
        <pc:spChg chg="mod">
          <ac:chgData name="Edwar Romero-Ramirez" userId="92bc0edd-ad5d-44a7-8ba7-72607029cc7a" providerId="ADAL" clId="{8F3B0F32-362B-4968-B306-BF3A18A6722B}" dt="2024-07-19T17:53:23.478" v="7250" actId="207"/>
          <ac:spMkLst>
            <pc:docMk/>
            <pc:sldMk cId="1163069942" sldId="416"/>
            <ac:spMk id="3" creationId="{4E7402C7-EFF1-BE4E-4D09-62EF055953D9}"/>
          </ac:spMkLst>
        </pc:spChg>
        <pc:picChg chg="add mod">
          <ac:chgData name="Edwar Romero-Ramirez" userId="92bc0edd-ad5d-44a7-8ba7-72607029cc7a" providerId="ADAL" clId="{8F3B0F32-362B-4968-B306-BF3A18A6722B}" dt="2024-07-19T17:53:16.847" v="7249" actId="1076"/>
          <ac:picMkLst>
            <pc:docMk/>
            <pc:sldMk cId="1163069942" sldId="416"/>
            <ac:picMk id="5" creationId="{17D8D809-FC23-3F93-7859-00239D1DE4EE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19T18:57:31.491" v="7693" actId="164"/>
        <pc:sldMkLst>
          <pc:docMk/>
          <pc:sldMk cId="2864538830" sldId="417"/>
        </pc:sldMkLst>
        <pc:spChg chg="mod">
          <ac:chgData name="Edwar Romero-Ramirez" userId="92bc0edd-ad5d-44a7-8ba7-72607029cc7a" providerId="ADAL" clId="{8F3B0F32-362B-4968-B306-BF3A18A6722B}" dt="2024-07-19T17:58:58.781" v="7433"/>
          <ac:spMkLst>
            <pc:docMk/>
            <pc:sldMk cId="2864538830" sldId="417"/>
            <ac:spMk id="2" creationId="{A0B40F8F-9F8B-A9E8-96FA-B7BC47466FA1}"/>
          </ac:spMkLst>
        </pc:spChg>
        <pc:spChg chg="mod">
          <ac:chgData name="Edwar Romero-Ramirez" userId="92bc0edd-ad5d-44a7-8ba7-72607029cc7a" providerId="ADAL" clId="{8F3B0F32-362B-4968-B306-BF3A18A6722B}" dt="2024-07-19T18:56:55.697" v="7692" actId="207"/>
          <ac:spMkLst>
            <pc:docMk/>
            <pc:sldMk cId="2864538830" sldId="417"/>
            <ac:spMk id="3" creationId="{616372B9-BA88-92BD-52C3-743EEE0F3921}"/>
          </ac:spMkLst>
        </pc:spChg>
        <pc:grpChg chg="add del mod">
          <ac:chgData name="Edwar Romero-Ramirez" userId="92bc0edd-ad5d-44a7-8ba7-72607029cc7a" providerId="ADAL" clId="{8F3B0F32-362B-4968-B306-BF3A18A6722B}" dt="2024-07-19T18:55:58.749" v="7685" actId="165"/>
          <ac:grpSpMkLst>
            <pc:docMk/>
            <pc:sldMk cId="2864538830" sldId="417"/>
            <ac:grpSpMk id="6" creationId="{AB675AA5-E120-8C66-B55D-74ECD413EBE0}"/>
          </ac:grpSpMkLst>
        </pc:grpChg>
        <pc:grpChg chg="add mod">
          <ac:chgData name="Edwar Romero-Ramirez" userId="92bc0edd-ad5d-44a7-8ba7-72607029cc7a" providerId="ADAL" clId="{8F3B0F32-362B-4968-B306-BF3A18A6722B}" dt="2024-07-19T18:57:31.491" v="7693" actId="164"/>
          <ac:grpSpMkLst>
            <pc:docMk/>
            <pc:sldMk cId="2864538830" sldId="417"/>
            <ac:grpSpMk id="10" creationId="{F1F592F4-B26D-4084-6DC8-A6AD8D47A23A}"/>
          </ac:grpSpMkLst>
        </pc:grpChg>
        <pc:picChg chg="add del mod">
          <ac:chgData name="Edwar Romero-Ramirez" userId="92bc0edd-ad5d-44a7-8ba7-72607029cc7a" providerId="ADAL" clId="{8F3B0F32-362B-4968-B306-BF3A18A6722B}" dt="2024-07-19T18:56:07.960" v="7689" actId="478"/>
          <ac:picMkLst>
            <pc:docMk/>
            <pc:sldMk cId="2864538830" sldId="417"/>
            <ac:picMk id="4" creationId="{49851703-54E1-0FE0-3452-3FFDF7A842EE}"/>
          </ac:picMkLst>
        </pc:picChg>
        <pc:picChg chg="add del mod">
          <ac:chgData name="Edwar Romero-Ramirez" userId="92bc0edd-ad5d-44a7-8ba7-72607029cc7a" providerId="ADAL" clId="{8F3B0F32-362B-4968-B306-BF3A18A6722B}" dt="2024-07-19T18:56:09.118" v="7690" actId="478"/>
          <ac:picMkLst>
            <pc:docMk/>
            <pc:sldMk cId="2864538830" sldId="417"/>
            <ac:picMk id="5" creationId="{0AB950AC-B847-6CFF-368A-5C935A3D26CA}"/>
          </ac:picMkLst>
        </pc:picChg>
        <pc:picChg chg="mod topLvl">
          <ac:chgData name="Edwar Romero-Ramirez" userId="92bc0edd-ad5d-44a7-8ba7-72607029cc7a" providerId="ADAL" clId="{8F3B0F32-362B-4968-B306-BF3A18A6722B}" dt="2024-07-19T18:57:31.491" v="7693" actId="164"/>
          <ac:picMkLst>
            <pc:docMk/>
            <pc:sldMk cId="2864538830" sldId="417"/>
            <ac:picMk id="7" creationId="{44CBE35A-83D7-B79C-A1E6-34FD5814E989}"/>
          </ac:picMkLst>
        </pc:picChg>
        <pc:picChg chg="mod topLvl">
          <ac:chgData name="Edwar Romero-Ramirez" userId="92bc0edd-ad5d-44a7-8ba7-72607029cc7a" providerId="ADAL" clId="{8F3B0F32-362B-4968-B306-BF3A18A6722B}" dt="2024-07-19T18:57:31.491" v="7693" actId="164"/>
          <ac:picMkLst>
            <pc:docMk/>
            <pc:sldMk cId="2864538830" sldId="417"/>
            <ac:picMk id="8" creationId="{96C07FCA-AB96-B77A-E152-8D0CF62E36C5}"/>
          </ac:picMkLst>
        </pc:picChg>
        <pc:picChg chg="mod topLvl">
          <ac:chgData name="Edwar Romero-Ramirez" userId="92bc0edd-ad5d-44a7-8ba7-72607029cc7a" providerId="ADAL" clId="{8F3B0F32-362B-4968-B306-BF3A18A6722B}" dt="2024-07-19T18:57:31.491" v="7693" actId="164"/>
          <ac:picMkLst>
            <pc:docMk/>
            <pc:sldMk cId="2864538830" sldId="417"/>
            <ac:picMk id="9" creationId="{241C6549-CCE4-85AE-FC85-54255669DE61}"/>
          </ac:picMkLst>
        </pc:picChg>
      </pc:sldChg>
      <pc:sldChg chg="addSp modSp add mod">
        <pc:chgData name="Edwar Romero-Ramirez" userId="92bc0edd-ad5d-44a7-8ba7-72607029cc7a" providerId="ADAL" clId="{8F3B0F32-362B-4968-B306-BF3A18A6722B}" dt="2024-07-20T02:51:28.361" v="8086" actId="20577"/>
        <pc:sldMkLst>
          <pc:docMk/>
          <pc:sldMk cId="3416599409" sldId="418"/>
        </pc:sldMkLst>
        <pc:spChg chg="mod">
          <ac:chgData name="Edwar Romero-Ramirez" userId="92bc0edd-ad5d-44a7-8ba7-72607029cc7a" providerId="ADAL" clId="{8F3B0F32-362B-4968-B306-BF3A18A6722B}" dt="2024-07-20T02:51:28.361" v="8086" actId="20577"/>
          <ac:spMkLst>
            <pc:docMk/>
            <pc:sldMk cId="3416599409" sldId="418"/>
            <ac:spMk id="3" creationId="{616372B9-BA88-92BD-52C3-743EEE0F3921}"/>
          </ac:spMkLst>
        </pc:spChg>
        <pc:spChg chg="add mod">
          <ac:chgData name="Edwar Romero-Ramirez" userId="92bc0edd-ad5d-44a7-8ba7-72607029cc7a" providerId="ADAL" clId="{8F3B0F32-362B-4968-B306-BF3A18A6722B}" dt="2024-07-19T19:01:10.312" v="7709"/>
          <ac:spMkLst>
            <pc:docMk/>
            <pc:sldMk cId="3416599409" sldId="418"/>
            <ac:spMk id="5" creationId="{63D05D38-FDC8-4F60-D6F2-7276D73739DB}"/>
          </ac:spMkLst>
        </pc:spChg>
        <pc:graphicFrameChg chg="add mod">
          <ac:chgData name="Edwar Romero-Ramirez" userId="92bc0edd-ad5d-44a7-8ba7-72607029cc7a" providerId="ADAL" clId="{8F3B0F32-362B-4968-B306-BF3A18A6722B}" dt="2024-07-19T19:01:06.472" v="7708"/>
          <ac:graphicFrameMkLst>
            <pc:docMk/>
            <pc:sldMk cId="3416599409" sldId="418"/>
            <ac:graphicFrameMk id="4" creationId="{EBCC05EF-388F-9F5E-D8E1-A75CF73CDD4C}"/>
          </ac:graphicFrameMkLst>
        </pc:graphicFrameChg>
      </pc:sldChg>
      <pc:sldChg chg="modSp new mod">
        <pc:chgData name="Edwar Romero-Ramirez" userId="92bc0edd-ad5d-44a7-8ba7-72607029cc7a" providerId="ADAL" clId="{8F3B0F32-362B-4968-B306-BF3A18A6722B}" dt="2024-07-20T03:10:50.479" v="8152" actId="113"/>
        <pc:sldMkLst>
          <pc:docMk/>
          <pc:sldMk cId="2494883905" sldId="419"/>
        </pc:sldMkLst>
        <pc:spChg chg="mod">
          <ac:chgData name="Edwar Romero-Ramirez" userId="92bc0edd-ad5d-44a7-8ba7-72607029cc7a" providerId="ADAL" clId="{8F3B0F32-362B-4968-B306-BF3A18A6722B}" dt="2024-07-20T03:06:40.264" v="8088"/>
          <ac:spMkLst>
            <pc:docMk/>
            <pc:sldMk cId="2494883905" sldId="419"/>
            <ac:spMk id="2" creationId="{121161F2-7EA7-4886-67D0-0283412D2E36}"/>
          </ac:spMkLst>
        </pc:spChg>
        <pc:spChg chg="mod">
          <ac:chgData name="Edwar Romero-Ramirez" userId="92bc0edd-ad5d-44a7-8ba7-72607029cc7a" providerId="ADAL" clId="{8F3B0F32-362B-4968-B306-BF3A18A6722B}" dt="2024-07-20T03:10:50.479" v="8152" actId="113"/>
          <ac:spMkLst>
            <pc:docMk/>
            <pc:sldMk cId="2494883905" sldId="419"/>
            <ac:spMk id="3" creationId="{B935D7FC-D159-82E4-E80F-2F9D9E2CA30C}"/>
          </ac:spMkLst>
        </pc:spChg>
      </pc:sldChg>
      <pc:sldChg chg="addSp modSp new mod modNotesTx">
        <pc:chgData name="Edwar Romero-Ramirez" userId="92bc0edd-ad5d-44a7-8ba7-72607029cc7a" providerId="ADAL" clId="{8F3B0F32-362B-4968-B306-BF3A18A6722B}" dt="2024-07-20T03:26:44.320" v="8635" actId="20577"/>
        <pc:sldMkLst>
          <pc:docMk/>
          <pc:sldMk cId="1453321327" sldId="420"/>
        </pc:sldMkLst>
        <pc:spChg chg="mod">
          <ac:chgData name="Edwar Romero-Ramirez" userId="92bc0edd-ad5d-44a7-8ba7-72607029cc7a" providerId="ADAL" clId="{8F3B0F32-362B-4968-B306-BF3A18A6722B}" dt="2024-07-20T03:11:38.924" v="8176" actId="20577"/>
          <ac:spMkLst>
            <pc:docMk/>
            <pc:sldMk cId="1453321327" sldId="420"/>
            <ac:spMk id="2" creationId="{F761C83E-1089-E766-480A-A95457E07035}"/>
          </ac:spMkLst>
        </pc:spChg>
        <pc:spChg chg="mod">
          <ac:chgData name="Edwar Romero-Ramirez" userId="92bc0edd-ad5d-44a7-8ba7-72607029cc7a" providerId="ADAL" clId="{8F3B0F32-362B-4968-B306-BF3A18A6722B}" dt="2024-07-20T03:14:05.564" v="8281" actId="20577"/>
          <ac:spMkLst>
            <pc:docMk/>
            <pc:sldMk cId="1453321327" sldId="420"/>
            <ac:spMk id="3" creationId="{3E4D0D50-2D9F-B36A-73F8-F05734D7B0F5}"/>
          </ac:spMkLst>
        </pc:spChg>
        <pc:picChg chg="add mod">
          <ac:chgData name="Edwar Romero-Ramirez" userId="92bc0edd-ad5d-44a7-8ba7-72607029cc7a" providerId="ADAL" clId="{8F3B0F32-362B-4968-B306-BF3A18A6722B}" dt="2024-07-20T03:20:41.166" v="8468" actId="1076"/>
          <ac:picMkLst>
            <pc:docMk/>
            <pc:sldMk cId="1453321327" sldId="420"/>
            <ac:picMk id="5" creationId="{E9BE58C2-4CA6-85F8-4EBD-ECDE2D32BB5A}"/>
          </ac:picMkLst>
        </pc:picChg>
      </pc:sldChg>
      <pc:sldChg chg="modSp new mod">
        <pc:chgData name="Edwar Romero-Ramirez" userId="92bc0edd-ad5d-44a7-8ba7-72607029cc7a" providerId="ADAL" clId="{8F3B0F32-362B-4968-B306-BF3A18A6722B}" dt="2024-07-20T03:19:12.531" v="8461" actId="20577"/>
        <pc:sldMkLst>
          <pc:docMk/>
          <pc:sldMk cId="318823327" sldId="421"/>
        </pc:sldMkLst>
        <pc:spChg chg="mod">
          <ac:chgData name="Edwar Romero-Ramirez" userId="92bc0edd-ad5d-44a7-8ba7-72607029cc7a" providerId="ADAL" clId="{8F3B0F32-362B-4968-B306-BF3A18A6722B}" dt="2024-07-20T03:15:07.985" v="8283"/>
          <ac:spMkLst>
            <pc:docMk/>
            <pc:sldMk cId="318823327" sldId="421"/>
            <ac:spMk id="2" creationId="{1D23D61E-04A8-CC23-2F4C-CC1DF0C41EF9}"/>
          </ac:spMkLst>
        </pc:spChg>
        <pc:spChg chg="mod">
          <ac:chgData name="Edwar Romero-Ramirez" userId="92bc0edd-ad5d-44a7-8ba7-72607029cc7a" providerId="ADAL" clId="{8F3B0F32-362B-4968-B306-BF3A18A6722B}" dt="2024-07-20T03:19:12.531" v="8461" actId="20577"/>
          <ac:spMkLst>
            <pc:docMk/>
            <pc:sldMk cId="318823327" sldId="421"/>
            <ac:spMk id="3" creationId="{7CCB000A-408E-E412-F39D-B2C79D10E517}"/>
          </ac:spMkLst>
        </pc:spChg>
      </pc:sldChg>
      <pc:sldChg chg="modSp new mod modNotesTx">
        <pc:chgData name="Edwar Romero-Ramirez" userId="92bc0edd-ad5d-44a7-8ba7-72607029cc7a" providerId="ADAL" clId="{8F3B0F32-362B-4968-B306-BF3A18A6722B}" dt="2024-07-20T03:51:17.579" v="8852" actId="20577"/>
        <pc:sldMkLst>
          <pc:docMk/>
          <pc:sldMk cId="2796465513" sldId="422"/>
        </pc:sldMkLst>
        <pc:spChg chg="mod">
          <ac:chgData name="Edwar Romero-Ramirez" userId="92bc0edd-ad5d-44a7-8ba7-72607029cc7a" providerId="ADAL" clId="{8F3B0F32-362B-4968-B306-BF3A18A6722B}" dt="2024-07-20T03:27:08.006" v="8637"/>
          <ac:spMkLst>
            <pc:docMk/>
            <pc:sldMk cId="2796465513" sldId="422"/>
            <ac:spMk id="2" creationId="{4EADF73A-6632-BFD8-ABD8-95DF6D70BB7E}"/>
          </ac:spMkLst>
        </pc:spChg>
        <pc:spChg chg="mod">
          <ac:chgData name="Edwar Romero-Ramirez" userId="92bc0edd-ad5d-44a7-8ba7-72607029cc7a" providerId="ADAL" clId="{8F3B0F32-362B-4968-B306-BF3A18A6722B}" dt="2024-07-20T03:51:17.579" v="8852" actId="20577"/>
          <ac:spMkLst>
            <pc:docMk/>
            <pc:sldMk cId="2796465513" sldId="422"/>
            <ac:spMk id="3" creationId="{C857169B-2DFF-3E4D-6B77-539415E311B2}"/>
          </ac:spMkLst>
        </pc:spChg>
      </pc:sldChg>
      <pc:sldChg chg="addSp delSp modSp new mod">
        <pc:chgData name="Edwar Romero-Ramirez" userId="92bc0edd-ad5d-44a7-8ba7-72607029cc7a" providerId="ADAL" clId="{8F3B0F32-362B-4968-B306-BF3A18A6722B}" dt="2024-07-20T03:56:26.334" v="8905" actId="1076"/>
        <pc:sldMkLst>
          <pc:docMk/>
          <pc:sldMk cId="750560677" sldId="423"/>
        </pc:sldMkLst>
        <pc:spChg chg="mod">
          <ac:chgData name="Edwar Romero-Ramirez" userId="92bc0edd-ad5d-44a7-8ba7-72607029cc7a" providerId="ADAL" clId="{8F3B0F32-362B-4968-B306-BF3A18A6722B}" dt="2024-07-20T03:56:06.851" v="8899" actId="20577"/>
          <ac:spMkLst>
            <pc:docMk/>
            <pc:sldMk cId="750560677" sldId="423"/>
            <ac:spMk id="2" creationId="{C12166B2-D44D-F1CC-B8B9-528E1BEC0458}"/>
          </ac:spMkLst>
        </pc:spChg>
        <pc:spChg chg="add del mod">
          <ac:chgData name="Edwar Romero-Ramirez" userId="92bc0edd-ad5d-44a7-8ba7-72607029cc7a" providerId="ADAL" clId="{8F3B0F32-362B-4968-B306-BF3A18A6722B}" dt="2024-07-20T03:55:32.061" v="8874" actId="20577"/>
          <ac:spMkLst>
            <pc:docMk/>
            <pc:sldMk cId="750560677" sldId="423"/>
            <ac:spMk id="3" creationId="{DFCDFEB0-EFED-49A5-8BC0-F83312EEBC96}"/>
          </ac:spMkLst>
        </pc:spChg>
        <pc:picChg chg="add del mod ord">
          <ac:chgData name="Edwar Romero-Ramirez" userId="92bc0edd-ad5d-44a7-8ba7-72607029cc7a" providerId="ADAL" clId="{8F3B0F32-362B-4968-B306-BF3A18A6722B}" dt="2024-07-20T03:55:29.665" v="8869" actId="22"/>
          <ac:picMkLst>
            <pc:docMk/>
            <pc:sldMk cId="750560677" sldId="423"/>
            <ac:picMk id="5" creationId="{014D9349-ECEC-DE0C-7023-5FDAE3B8586C}"/>
          </ac:picMkLst>
        </pc:picChg>
        <pc:picChg chg="add del">
          <ac:chgData name="Edwar Romero-Ramirez" userId="92bc0edd-ad5d-44a7-8ba7-72607029cc7a" providerId="ADAL" clId="{8F3B0F32-362B-4968-B306-BF3A18A6722B}" dt="2024-07-20T03:55:28.895" v="8868" actId="22"/>
          <ac:picMkLst>
            <pc:docMk/>
            <pc:sldMk cId="750560677" sldId="423"/>
            <ac:picMk id="7" creationId="{77F4A2FA-805E-54AD-6E30-53972A9AF0B0}"/>
          </ac:picMkLst>
        </pc:picChg>
        <pc:picChg chg="add del mod">
          <ac:chgData name="Edwar Romero-Ramirez" userId="92bc0edd-ad5d-44a7-8ba7-72607029cc7a" providerId="ADAL" clId="{8F3B0F32-362B-4968-B306-BF3A18A6722B}" dt="2024-07-20T03:55:26.713" v="8865" actId="22"/>
          <ac:picMkLst>
            <pc:docMk/>
            <pc:sldMk cId="750560677" sldId="423"/>
            <ac:picMk id="9" creationId="{42D3B0A6-7594-3F4C-2B2E-1AB4270FF470}"/>
          </ac:picMkLst>
        </pc:picChg>
        <pc:picChg chg="add mod modCrop">
          <ac:chgData name="Edwar Romero-Ramirez" userId="92bc0edd-ad5d-44a7-8ba7-72607029cc7a" providerId="ADAL" clId="{8F3B0F32-362B-4968-B306-BF3A18A6722B}" dt="2024-07-20T03:56:26.334" v="8905" actId="1076"/>
          <ac:picMkLst>
            <pc:docMk/>
            <pc:sldMk cId="750560677" sldId="423"/>
            <ac:picMk id="11" creationId="{031306BD-2E74-47B5-7091-2FFEDCB17763}"/>
          </ac:picMkLst>
        </pc:picChg>
        <pc:picChg chg="add mod">
          <ac:chgData name="Edwar Romero-Ramirez" userId="92bc0edd-ad5d-44a7-8ba7-72607029cc7a" providerId="ADAL" clId="{8F3B0F32-362B-4968-B306-BF3A18A6722B}" dt="2024-07-20T03:55:59.911" v="8879" actId="14100"/>
          <ac:picMkLst>
            <pc:docMk/>
            <pc:sldMk cId="750560677" sldId="423"/>
            <ac:picMk id="13" creationId="{0134B6AE-27EF-34D2-D569-B09A2B767376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20T04:01:04.960" v="8972" actId="1076"/>
        <pc:sldMkLst>
          <pc:docMk/>
          <pc:sldMk cId="2390102591" sldId="424"/>
        </pc:sldMkLst>
        <pc:spChg chg="mod">
          <ac:chgData name="Edwar Romero-Ramirez" userId="92bc0edd-ad5d-44a7-8ba7-72607029cc7a" providerId="ADAL" clId="{8F3B0F32-362B-4968-B306-BF3A18A6722B}" dt="2024-07-20T03:56:53.216" v="8938" actId="20577"/>
          <ac:spMkLst>
            <pc:docMk/>
            <pc:sldMk cId="2390102591" sldId="424"/>
            <ac:spMk id="2" creationId="{7B330572-E2A3-721B-5C97-E21F1693B060}"/>
          </ac:spMkLst>
        </pc:spChg>
        <pc:spChg chg="mod">
          <ac:chgData name="Edwar Romero-Ramirez" userId="92bc0edd-ad5d-44a7-8ba7-72607029cc7a" providerId="ADAL" clId="{8F3B0F32-362B-4968-B306-BF3A18A6722B}" dt="2024-07-20T04:00:59.384" v="8971" actId="14100"/>
          <ac:spMkLst>
            <pc:docMk/>
            <pc:sldMk cId="2390102591" sldId="424"/>
            <ac:spMk id="3" creationId="{2EF7D875-3D04-443D-9D3A-14A7941BC947}"/>
          </ac:spMkLst>
        </pc:spChg>
        <pc:spChg chg="add mod">
          <ac:chgData name="Edwar Romero-Ramirez" userId="92bc0edd-ad5d-44a7-8ba7-72607029cc7a" providerId="ADAL" clId="{8F3B0F32-362B-4968-B306-BF3A18A6722B}" dt="2024-07-20T04:01:04.960" v="8972" actId="1076"/>
          <ac:spMkLst>
            <pc:docMk/>
            <pc:sldMk cId="2390102591" sldId="424"/>
            <ac:spMk id="9" creationId="{2FB6DDBF-2E1A-2F77-42A7-0755183CBA40}"/>
          </ac:spMkLst>
        </pc:spChg>
        <pc:picChg chg="add del">
          <ac:chgData name="Edwar Romero-Ramirez" userId="92bc0edd-ad5d-44a7-8ba7-72607029cc7a" providerId="ADAL" clId="{8F3B0F32-362B-4968-B306-BF3A18A6722B}" dt="2024-07-20T03:59:28.446" v="8950" actId="478"/>
          <ac:picMkLst>
            <pc:docMk/>
            <pc:sldMk cId="2390102591" sldId="424"/>
            <ac:picMk id="5" creationId="{F1216520-7E41-5E0D-F1CA-1D472C31D4EC}"/>
          </ac:picMkLst>
        </pc:picChg>
        <pc:picChg chg="add mod">
          <ac:chgData name="Edwar Romero-Ramirez" userId="92bc0edd-ad5d-44a7-8ba7-72607029cc7a" providerId="ADAL" clId="{8F3B0F32-362B-4968-B306-BF3A18A6722B}" dt="2024-07-20T04:00:54.126" v="8969" actId="14100"/>
          <ac:picMkLst>
            <pc:docMk/>
            <pc:sldMk cId="2390102591" sldId="424"/>
            <ac:picMk id="7" creationId="{5A8B7F16-E9AE-DDF3-2912-7633C747A985}"/>
          </ac:picMkLst>
        </pc:picChg>
      </pc:sldChg>
      <pc:sldChg chg="modSp new mod">
        <pc:chgData name="Edwar Romero-Ramirez" userId="92bc0edd-ad5d-44a7-8ba7-72607029cc7a" providerId="ADAL" clId="{8F3B0F32-362B-4968-B306-BF3A18A6722B}" dt="2024-07-20T04:03:08.289" v="9004" actId="179"/>
        <pc:sldMkLst>
          <pc:docMk/>
          <pc:sldMk cId="725392845" sldId="425"/>
        </pc:sldMkLst>
        <pc:spChg chg="mod">
          <ac:chgData name="Edwar Romero-Ramirez" userId="92bc0edd-ad5d-44a7-8ba7-72607029cc7a" providerId="ADAL" clId="{8F3B0F32-362B-4968-B306-BF3A18A6722B}" dt="2024-07-20T04:01:45.011" v="8986" actId="20577"/>
          <ac:spMkLst>
            <pc:docMk/>
            <pc:sldMk cId="725392845" sldId="425"/>
            <ac:spMk id="2" creationId="{FD8304CD-8513-F1D5-F27B-3B2C4EB8230A}"/>
          </ac:spMkLst>
        </pc:spChg>
        <pc:spChg chg="mod">
          <ac:chgData name="Edwar Romero-Ramirez" userId="92bc0edd-ad5d-44a7-8ba7-72607029cc7a" providerId="ADAL" clId="{8F3B0F32-362B-4968-B306-BF3A18A6722B}" dt="2024-07-20T04:03:08.289" v="9004" actId="179"/>
          <ac:spMkLst>
            <pc:docMk/>
            <pc:sldMk cId="725392845" sldId="425"/>
            <ac:spMk id="3" creationId="{8D84820B-14CB-E340-1F70-305DB50E8F39}"/>
          </ac:spMkLst>
        </pc:spChg>
      </pc:sldChg>
      <pc:sldChg chg="addSp modSp new mod">
        <pc:chgData name="Edwar Romero-Ramirez" userId="92bc0edd-ad5d-44a7-8ba7-72607029cc7a" providerId="ADAL" clId="{8F3B0F32-362B-4968-B306-BF3A18A6722B}" dt="2024-07-20T04:06:58.065" v="9028" actId="20577"/>
        <pc:sldMkLst>
          <pc:docMk/>
          <pc:sldMk cId="953184963" sldId="426"/>
        </pc:sldMkLst>
        <pc:spChg chg="mod">
          <ac:chgData name="Edwar Romero-Ramirez" userId="92bc0edd-ad5d-44a7-8ba7-72607029cc7a" providerId="ADAL" clId="{8F3B0F32-362B-4968-B306-BF3A18A6722B}" dt="2024-07-20T04:04:40.421" v="9009"/>
          <ac:spMkLst>
            <pc:docMk/>
            <pc:sldMk cId="953184963" sldId="426"/>
            <ac:spMk id="2" creationId="{C4A7F0CD-6A49-2572-F17A-7EDC8CB2E304}"/>
          </ac:spMkLst>
        </pc:spChg>
        <pc:spChg chg="mod">
          <ac:chgData name="Edwar Romero-Ramirez" userId="92bc0edd-ad5d-44a7-8ba7-72607029cc7a" providerId="ADAL" clId="{8F3B0F32-362B-4968-B306-BF3A18A6722B}" dt="2024-07-20T04:06:58.065" v="9028" actId="20577"/>
          <ac:spMkLst>
            <pc:docMk/>
            <pc:sldMk cId="953184963" sldId="426"/>
            <ac:spMk id="3" creationId="{A11A3783-E9A7-E294-2CD1-C9CC188D8D88}"/>
          </ac:spMkLst>
        </pc:spChg>
        <pc:picChg chg="add mod">
          <ac:chgData name="Edwar Romero-Ramirez" userId="92bc0edd-ad5d-44a7-8ba7-72607029cc7a" providerId="ADAL" clId="{8F3B0F32-362B-4968-B306-BF3A18A6722B}" dt="2024-07-20T04:05:35.818" v="9020" actId="1076"/>
          <ac:picMkLst>
            <pc:docMk/>
            <pc:sldMk cId="953184963" sldId="426"/>
            <ac:picMk id="5" creationId="{BEA53A39-1628-A8A2-E894-5EF0CFDCD235}"/>
          </ac:picMkLst>
        </pc:picChg>
      </pc:sldChg>
      <pc:sldChg chg="modSp new mod">
        <pc:chgData name="Edwar Romero-Ramirez" userId="92bc0edd-ad5d-44a7-8ba7-72607029cc7a" providerId="ADAL" clId="{8F3B0F32-362B-4968-B306-BF3A18A6722B}" dt="2024-07-20T04:09:49.679" v="9061" actId="27636"/>
        <pc:sldMkLst>
          <pc:docMk/>
          <pc:sldMk cId="243359022" sldId="427"/>
        </pc:sldMkLst>
        <pc:spChg chg="mod">
          <ac:chgData name="Edwar Romero-Ramirez" userId="92bc0edd-ad5d-44a7-8ba7-72607029cc7a" providerId="ADAL" clId="{8F3B0F32-362B-4968-B306-BF3A18A6722B}" dt="2024-07-20T04:07:13.040" v="9030"/>
          <ac:spMkLst>
            <pc:docMk/>
            <pc:sldMk cId="243359022" sldId="427"/>
            <ac:spMk id="2" creationId="{0C2E7889-0456-D2C3-F40A-4E4632E093A5}"/>
          </ac:spMkLst>
        </pc:spChg>
        <pc:spChg chg="mod">
          <ac:chgData name="Edwar Romero-Ramirez" userId="92bc0edd-ad5d-44a7-8ba7-72607029cc7a" providerId="ADAL" clId="{8F3B0F32-362B-4968-B306-BF3A18A6722B}" dt="2024-07-20T04:09:49.679" v="9061" actId="27636"/>
          <ac:spMkLst>
            <pc:docMk/>
            <pc:sldMk cId="243359022" sldId="427"/>
            <ac:spMk id="3" creationId="{4DC67DA1-3E2A-393F-A4C9-F32CB72B38B9}"/>
          </ac:spMkLst>
        </pc:spChg>
      </pc:sldChg>
      <pc:sldChg chg="modSp add mod">
        <pc:chgData name="Edwar Romero-Ramirez" userId="92bc0edd-ad5d-44a7-8ba7-72607029cc7a" providerId="ADAL" clId="{8F3B0F32-362B-4968-B306-BF3A18A6722B}" dt="2024-07-22T03:56:50.360" v="11206"/>
        <pc:sldMkLst>
          <pc:docMk/>
          <pc:sldMk cId="345542850" sldId="428"/>
        </pc:sldMkLst>
        <pc:spChg chg="mod">
          <ac:chgData name="Edwar Romero-Ramirez" userId="92bc0edd-ad5d-44a7-8ba7-72607029cc7a" providerId="ADAL" clId="{8F3B0F32-362B-4968-B306-BF3A18A6722B}" dt="2024-07-22T03:56:50.360" v="11206"/>
          <ac:spMkLst>
            <pc:docMk/>
            <pc:sldMk cId="345542850" sldId="428"/>
            <ac:spMk id="6" creationId="{86649F24-8FCC-CDEB-B4C7-3B4C1F0F6A52}"/>
          </ac:spMkLst>
        </pc:spChg>
      </pc:sldChg>
      <pc:sldChg chg="add del">
        <pc:chgData name="Edwar Romero-Ramirez" userId="92bc0edd-ad5d-44a7-8ba7-72607029cc7a" providerId="ADAL" clId="{8F3B0F32-362B-4968-B306-BF3A18A6722B}" dt="2024-07-21T16:30:46.550" v="11201" actId="47"/>
        <pc:sldMkLst>
          <pc:docMk/>
          <pc:sldMk cId="2283364264" sldId="429"/>
        </pc:sldMkLst>
      </pc:sldChg>
      <pc:sldChg chg="add ord">
        <pc:chgData name="Edwar Romero-Ramirez" userId="92bc0edd-ad5d-44a7-8ba7-72607029cc7a" providerId="ADAL" clId="{8F3B0F32-362B-4968-B306-BF3A18A6722B}" dt="2024-07-20T04:11:17.572" v="9065"/>
        <pc:sldMkLst>
          <pc:docMk/>
          <pc:sldMk cId="2682656332" sldId="430"/>
        </pc:sldMkLst>
      </pc:sldChg>
      <pc:sldChg chg="addSp delSp modSp new mod">
        <pc:chgData name="Edwar Romero-Ramirez" userId="92bc0edd-ad5d-44a7-8ba7-72607029cc7a" providerId="ADAL" clId="{8F3B0F32-362B-4968-B306-BF3A18A6722B}" dt="2024-07-20T04:15:04.480" v="9139" actId="1076"/>
        <pc:sldMkLst>
          <pc:docMk/>
          <pc:sldMk cId="3279564200" sldId="431"/>
        </pc:sldMkLst>
        <pc:spChg chg="mod">
          <ac:chgData name="Edwar Romero-Ramirez" userId="92bc0edd-ad5d-44a7-8ba7-72607029cc7a" providerId="ADAL" clId="{8F3B0F32-362B-4968-B306-BF3A18A6722B}" dt="2024-07-20T04:12:08.824" v="9087" actId="27636"/>
          <ac:spMkLst>
            <pc:docMk/>
            <pc:sldMk cId="3279564200" sldId="431"/>
            <ac:spMk id="2" creationId="{45CF6A16-3A0A-95E0-5703-5B1A29829635}"/>
          </ac:spMkLst>
        </pc:spChg>
        <pc:spChg chg="mod">
          <ac:chgData name="Edwar Romero-Ramirez" userId="92bc0edd-ad5d-44a7-8ba7-72607029cc7a" providerId="ADAL" clId="{8F3B0F32-362B-4968-B306-BF3A18A6722B}" dt="2024-07-20T04:13:51.397" v="9119" actId="27636"/>
          <ac:spMkLst>
            <pc:docMk/>
            <pc:sldMk cId="3279564200" sldId="431"/>
            <ac:spMk id="3" creationId="{19FE1389-2F27-3D05-B0C0-18E2D2B9FD7F}"/>
          </ac:spMkLst>
        </pc:spChg>
        <pc:spChg chg="add del">
          <ac:chgData name="Edwar Romero-Ramirez" userId="92bc0edd-ad5d-44a7-8ba7-72607029cc7a" providerId="ADAL" clId="{8F3B0F32-362B-4968-B306-BF3A18A6722B}" dt="2024-07-20T04:13:17.626" v="9113" actId="22"/>
          <ac:spMkLst>
            <pc:docMk/>
            <pc:sldMk cId="3279564200" sldId="431"/>
            <ac:spMk id="5" creationId="{7564B93D-6676-A921-4037-95F0404424FD}"/>
          </ac:spMkLst>
        </pc:spChg>
        <pc:spChg chg="add mod">
          <ac:chgData name="Edwar Romero-Ramirez" userId="92bc0edd-ad5d-44a7-8ba7-72607029cc7a" providerId="ADAL" clId="{8F3B0F32-362B-4968-B306-BF3A18A6722B}" dt="2024-07-20T04:15:04.480" v="9139" actId="1076"/>
          <ac:spMkLst>
            <pc:docMk/>
            <pc:sldMk cId="3279564200" sldId="431"/>
            <ac:spMk id="9" creationId="{553CF5B3-DAC2-B451-F2B4-6C070EE6EF0C}"/>
          </ac:spMkLst>
        </pc:spChg>
        <pc:picChg chg="add mod">
          <ac:chgData name="Edwar Romero-Ramirez" userId="92bc0edd-ad5d-44a7-8ba7-72607029cc7a" providerId="ADAL" clId="{8F3B0F32-362B-4968-B306-BF3A18A6722B}" dt="2024-07-20T04:14:25.217" v="9123" actId="1076"/>
          <ac:picMkLst>
            <pc:docMk/>
            <pc:sldMk cId="3279564200" sldId="431"/>
            <ac:picMk id="7" creationId="{FF339C23-5F37-EC07-860C-2F1DFB2A0366}"/>
          </ac:picMkLst>
        </pc:picChg>
      </pc:sldChg>
      <pc:sldChg chg="addSp delSp modSp add mod">
        <pc:chgData name="Edwar Romero-Ramirez" userId="92bc0edd-ad5d-44a7-8ba7-72607029cc7a" providerId="ADAL" clId="{8F3B0F32-362B-4968-B306-BF3A18A6722B}" dt="2024-07-21T04:10:15.659" v="11108" actId="57"/>
        <pc:sldMkLst>
          <pc:docMk/>
          <pc:sldMk cId="459458322" sldId="432"/>
        </pc:sldMkLst>
        <pc:spChg chg="add del mod">
          <ac:chgData name="Edwar Romero-Ramirez" userId="92bc0edd-ad5d-44a7-8ba7-72607029cc7a" providerId="ADAL" clId="{8F3B0F32-362B-4968-B306-BF3A18A6722B}" dt="2024-07-21T04:10:15.659" v="11108" actId="57"/>
          <ac:spMkLst>
            <pc:docMk/>
            <pc:sldMk cId="459458322" sldId="432"/>
            <ac:spMk id="3" creationId="{19FE1389-2F27-3D05-B0C0-18E2D2B9FD7F}"/>
          </ac:spMkLst>
        </pc:spChg>
        <pc:spChg chg="add del mod">
          <ac:chgData name="Edwar Romero-Ramirez" userId="92bc0edd-ad5d-44a7-8ba7-72607029cc7a" providerId="ADAL" clId="{8F3B0F32-362B-4968-B306-BF3A18A6722B}" dt="2024-07-20T04:15:33.223" v="9144" actId="478"/>
          <ac:spMkLst>
            <pc:docMk/>
            <pc:sldMk cId="459458322" sldId="432"/>
            <ac:spMk id="5" creationId="{9DA1C268-E44C-6E66-47E5-5AA5F6A92FFB}"/>
          </ac:spMkLst>
        </pc:spChg>
        <pc:spChg chg="add del mod">
          <ac:chgData name="Edwar Romero-Ramirez" userId="92bc0edd-ad5d-44a7-8ba7-72607029cc7a" providerId="ADAL" clId="{8F3B0F32-362B-4968-B306-BF3A18A6722B}" dt="2024-07-20T04:15:37.596" v="9145" actId="478"/>
          <ac:spMkLst>
            <pc:docMk/>
            <pc:sldMk cId="459458322" sldId="432"/>
            <ac:spMk id="9" creationId="{553CF5B3-DAC2-B451-F2B4-6C070EE6EF0C}"/>
          </ac:spMkLst>
        </pc:spChg>
        <pc:picChg chg="del">
          <ac:chgData name="Edwar Romero-Ramirez" userId="92bc0edd-ad5d-44a7-8ba7-72607029cc7a" providerId="ADAL" clId="{8F3B0F32-362B-4968-B306-BF3A18A6722B}" dt="2024-07-20T04:15:10.151" v="9141" actId="478"/>
          <ac:picMkLst>
            <pc:docMk/>
            <pc:sldMk cId="459458322" sldId="432"/>
            <ac:picMk id="7" creationId="{FF339C23-5F37-EC07-860C-2F1DFB2A0366}"/>
          </ac:picMkLst>
        </pc:picChg>
      </pc:sldChg>
      <pc:sldChg chg="addSp modSp new mod modNotesTx">
        <pc:chgData name="Edwar Romero-Ramirez" userId="92bc0edd-ad5d-44a7-8ba7-72607029cc7a" providerId="ADAL" clId="{8F3B0F32-362B-4968-B306-BF3A18A6722B}" dt="2024-07-21T04:10:49.265" v="11111" actId="5793"/>
        <pc:sldMkLst>
          <pc:docMk/>
          <pc:sldMk cId="648137257" sldId="433"/>
        </pc:sldMkLst>
        <pc:spChg chg="mod">
          <ac:chgData name="Edwar Romero-Ramirez" userId="92bc0edd-ad5d-44a7-8ba7-72607029cc7a" providerId="ADAL" clId="{8F3B0F32-362B-4968-B306-BF3A18A6722B}" dt="2024-07-20T15:57:36.654" v="9179" actId="20577"/>
          <ac:spMkLst>
            <pc:docMk/>
            <pc:sldMk cId="648137257" sldId="433"/>
            <ac:spMk id="2" creationId="{629352D5-CF80-A690-1D82-815F2F3FC937}"/>
          </ac:spMkLst>
        </pc:spChg>
        <pc:spChg chg="mod">
          <ac:chgData name="Edwar Romero-Ramirez" userId="92bc0edd-ad5d-44a7-8ba7-72607029cc7a" providerId="ADAL" clId="{8F3B0F32-362B-4968-B306-BF3A18A6722B}" dt="2024-07-21T03:06:27.042" v="10867"/>
          <ac:spMkLst>
            <pc:docMk/>
            <pc:sldMk cId="648137257" sldId="433"/>
            <ac:spMk id="3" creationId="{E7D93973-A6CF-BEF1-BB4B-258688B84A42}"/>
          </ac:spMkLst>
        </pc:spChg>
        <pc:spChg chg="add mod">
          <ac:chgData name="Edwar Romero-Ramirez" userId="92bc0edd-ad5d-44a7-8ba7-72607029cc7a" providerId="ADAL" clId="{8F3B0F32-362B-4968-B306-BF3A18A6722B}" dt="2024-07-20T16:04:30.090" v="9257"/>
          <ac:spMkLst>
            <pc:docMk/>
            <pc:sldMk cId="648137257" sldId="433"/>
            <ac:spMk id="4" creationId="{87E2814B-79FF-A9D3-EC6F-CCFF25CD19EC}"/>
          </ac:spMkLst>
        </pc:spChg>
        <pc:spChg chg="add mod">
          <ac:chgData name="Edwar Romero-Ramirez" userId="92bc0edd-ad5d-44a7-8ba7-72607029cc7a" providerId="ADAL" clId="{8F3B0F32-362B-4968-B306-BF3A18A6722B}" dt="2024-07-21T04:10:49.265" v="11111" actId="5793"/>
          <ac:spMkLst>
            <pc:docMk/>
            <pc:sldMk cId="648137257" sldId="433"/>
            <ac:spMk id="6" creationId="{366C3898-EC02-0FBB-CB30-1462B1C02F82}"/>
          </ac:spMkLst>
        </pc:spChg>
      </pc:sldChg>
      <pc:sldChg chg="addSp modSp new mod">
        <pc:chgData name="Edwar Romero-Ramirez" userId="92bc0edd-ad5d-44a7-8ba7-72607029cc7a" providerId="ADAL" clId="{8F3B0F32-362B-4968-B306-BF3A18A6722B}" dt="2024-07-20T16:18:40.715" v="9547" actId="20577"/>
        <pc:sldMkLst>
          <pc:docMk/>
          <pc:sldMk cId="2656522219" sldId="434"/>
        </pc:sldMkLst>
        <pc:spChg chg="mod">
          <ac:chgData name="Edwar Romero-Ramirez" userId="92bc0edd-ad5d-44a7-8ba7-72607029cc7a" providerId="ADAL" clId="{8F3B0F32-362B-4968-B306-BF3A18A6722B}" dt="2024-07-20T16:06:25.636" v="9380"/>
          <ac:spMkLst>
            <pc:docMk/>
            <pc:sldMk cId="2656522219" sldId="434"/>
            <ac:spMk id="2" creationId="{91421CA9-10C8-3AC2-8A70-4B6A0D0EB867}"/>
          </ac:spMkLst>
        </pc:spChg>
        <pc:spChg chg="mod">
          <ac:chgData name="Edwar Romero-Ramirez" userId="92bc0edd-ad5d-44a7-8ba7-72607029cc7a" providerId="ADAL" clId="{8F3B0F32-362B-4968-B306-BF3A18A6722B}" dt="2024-07-20T16:18:40.715" v="9547" actId="20577"/>
          <ac:spMkLst>
            <pc:docMk/>
            <pc:sldMk cId="2656522219" sldId="434"/>
            <ac:spMk id="3" creationId="{2A584A4F-B41B-9CEF-0F57-45CD887BDB1E}"/>
          </ac:spMkLst>
        </pc:spChg>
        <pc:picChg chg="add mod">
          <ac:chgData name="Edwar Romero-Ramirez" userId="92bc0edd-ad5d-44a7-8ba7-72607029cc7a" providerId="ADAL" clId="{8F3B0F32-362B-4968-B306-BF3A18A6722B}" dt="2024-07-20T16:15:59.056" v="9500" actId="1076"/>
          <ac:picMkLst>
            <pc:docMk/>
            <pc:sldMk cId="2656522219" sldId="434"/>
            <ac:picMk id="4" creationId="{9466CB56-9505-B206-5280-AAFEE9CD63A0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20T16:23:42.948" v="9687" actId="20577"/>
        <pc:sldMkLst>
          <pc:docMk/>
          <pc:sldMk cId="3961689925" sldId="435"/>
        </pc:sldMkLst>
        <pc:spChg chg="mod">
          <ac:chgData name="Edwar Romero-Ramirez" userId="92bc0edd-ad5d-44a7-8ba7-72607029cc7a" providerId="ADAL" clId="{8F3B0F32-362B-4968-B306-BF3A18A6722B}" dt="2024-07-20T16:17:10.763" v="9534" actId="20577"/>
          <ac:spMkLst>
            <pc:docMk/>
            <pc:sldMk cId="3961689925" sldId="435"/>
            <ac:spMk id="2" creationId="{3B1D2A11-D821-80F1-C14A-19EBFC8A4039}"/>
          </ac:spMkLst>
        </pc:spChg>
        <pc:spChg chg="mod">
          <ac:chgData name="Edwar Romero-Ramirez" userId="92bc0edd-ad5d-44a7-8ba7-72607029cc7a" providerId="ADAL" clId="{8F3B0F32-362B-4968-B306-BF3A18A6722B}" dt="2024-07-20T16:23:42.948" v="9687" actId="20577"/>
          <ac:spMkLst>
            <pc:docMk/>
            <pc:sldMk cId="3961689925" sldId="435"/>
            <ac:spMk id="3" creationId="{A657D2D5-579F-BBD3-A617-3451801966F8}"/>
          </ac:spMkLst>
        </pc:spChg>
        <pc:picChg chg="add mod">
          <ac:chgData name="Edwar Romero-Ramirez" userId="92bc0edd-ad5d-44a7-8ba7-72607029cc7a" providerId="ADAL" clId="{8F3B0F32-362B-4968-B306-BF3A18A6722B}" dt="2024-07-20T16:18:51.537" v="9550"/>
          <ac:picMkLst>
            <pc:docMk/>
            <pc:sldMk cId="3961689925" sldId="435"/>
            <ac:picMk id="5" creationId="{BED74793-18DF-AACB-23C4-30534BA55D42}"/>
          </ac:picMkLst>
        </pc:picChg>
        <pc:picChg chg="add mod">
          <ac:chgData name="Edwar Romero-Ramirez" userId="92bc0edd-ad5d-44a7-8ba7-72607029cc7a" providerId="ADAL" clId="{8F3B0F32-362B-4968-B306-BF3A18A6722B}" dt="2024-07-20T16:23:19.445" v="9650" actId="1076"/>
          <ac:picMkLst>
            <pc:docMk/>
            <pc:sldMk cId="3961689925" sldId="435"/>
            <ac:picMk id="7" creationId="{8F3C6478-FEC0-75CC-288C-BC49F6953D32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20T16:27:44.359" v="9742"/>
        <pc:sldMkLst>
          <pc:docMk/>
          <pc:sldMk cId="3254895132" sldId="436"/>
        </pc:sldMkLst>
        <pc:spChg chg="mod">
          <ac:chgData name="Edwar Romero-Ramirez" userId="92bc0edd-ad5d-44a7-8ba7-72607029cc7a" providerId="ADAL" clId="{8F3B0F32-362B-4968-B306-BF3A18A6722B}" dt="2024-07-20T16:24:02.582" v="9689"/>
          <ac:spMkLst>
            <pc:docMk/>
            <pc:sldMk cId="3254895132" sldId="436"/>
            <ac:spMk id="2" creationId="{D9B95AF9-C45D-0656-E492-D6EDB284AE94}"/>
          </ac:spMkLst>
        </pc:spChg>
        <pc:spChg chg="mod">
          <ac:chgData name="Edwar Romero-Ramirez" userId="92bc0edd-ad5d-44a7-8ba7-72607029cc7a" providerId="ADAL" clId="{8F3B0F32-362B-4968-B306-BF3A18A6722B}" dt="2024-07-20T16:26:34.092" v="9731" actId="27636"/>
          <ac:spMkLst>
            <pc:docMk/>
            <pc:sldMk cId="3254895132" sldId="436"/>
            <ac:spMk id="3" creationId="{5C2A217B-9A9E-D882-40C2-7BC41C5F8456}"/>
          </ac:spMkLst>
        </pc:spChg>
        <pc:picChg chg="add mod">
          <ac:chgData name="Edwar Romero-Ramirez" userId="92bc0edd-ad5d-44a7-8ba7-72607029cc7a" providerId="ADAL" clId="{8F3B0F32-362B-4968-B306-BF3A18A6722B}" dt="2024-07-20T16:26:44.950" v="9733" actId="1076"/>
          <ac:picMkLst>
            <pc:docMk/>
            <pc:sldMk cId="3254895132" sldId="436"/>
            <ac:picMk id="5" creationId="{830855E0-FC2E-0505-B772-DC3E4EFFE3EA}"/>
          </ac:picMkLst>
        </pc:picChg>
        <pc:picChg chg="add mod">
          <ac:chgData name="Edwar Romero-Ramirez" userId="92bc0edd-ad5d-44a7-8ba7-72607029cc7a" providerId="ADAL" clId="{8F3B0F32-362B-4968-B306-BF3A18A6722B}" dt="2024-07-20T16:27:44.359" v="9742"/>
          <ac:picMkLst>
            <pc:docMk/>
            <pc:sldMk cId="3254895132" sldId="436"/>
            <ac:picMk id="6" creationId="{35193602-4090-8ECB-AB4B-C0245FD380D1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20T16:30:13.821" v="9776" actId="14100"/>
        <pc:sldMkLst>
          <pc:docMk/>
          <pc:sldMk cId="3733288262" sldId="437"/>
        </pc:sldMkLst>
        <pc:spChg chg="mod">
          <ac:chgData name="Edwar Romero-Ramirez" userId="92bc0edd-ad5d-44a7-8ba7-72607029cc7a" providerId="ADAL" clId="{8F3B0F32-362B-4968-B306-BF3A18A6722B}" dt="2024-07-20T16:27:08.466" v="9735"/>
          <ac:spMkLst>
            <pc:docMk/>
            <pc:sldMk cId="3733288262" sldId="437"/>
            <ac:spMk id="2" creationId="{51202864-08FC-463B-BE50-2BDADC9A902C}"/>
          </ac:spMkLst>
        </pc:spChg>
        <pc:spChg chg="mod">
          <ac:chgData name="Edwar Romero-Ramirez" userId="92bc0edd-ad5d-44a7-8ba7-72607029cc7a" providerId="ADAL" clId="{8F3B0F32-362B-4968-B306-BF3A18A6722B}" dt="2024-07-20T16:30:13.821" v="9776" actId="14100"/>
          <ac:spMkLst>
            <pc:docMk/>
            <pc:sldMk cId="3733288262" sldId="437"/>
            <ac:spMk id="3" creationId="{726C1EC9-215A-67D5-0D9C-16803EE91C7D}"/>
          </ac:spMkLst>
        </pc:spChg>
        <pc:picChg chg="add mod">
          <ac:chgData name="Edwar Romero-Ramirez" userId="92bc0edd-ad5d-44a7-8ba7-72607029cc7a" providerId="ADAL" clId="{8F3B0F32-362B-4968-B306-BF3A18A6722B}" dt="2024-07-20T16:27:46.193" v="9743"/>
          <ac:picMkLst>
            <pc:docMk/>
            <pc:sldMk cId="3733288262" sldId="437"/>
            <ac:picMk id="4" creationId="{1164114F-D937-68A2-E3E9-90064D2F9199}"/>
          </ac:picMkLst>
        </pc:picChg>
        <pc:picChg chg="add mod modCrop">
          <ac:chgData name="Edwar Romero-Ramirez" userId="92bc0edd-ad5d-44a7-8ba7-72607029cc7a" providerId="ADAL" clId="{8F3B0F32-362B-4968-B306-BF3A18A6722B}" dt="2024-07-20T16:30:08.317" v="9775" actId="732"/>
          <ac:picMkLst>
            <pc:docMk/>
            <pc:sldMk cId="3733288262" sldId="437"/>
            <ac:picMk id="6" creationId="{461AEB2B-6BAB-F4B1-71B3-8CFCF777753F}"/>
          </ac:picMkLst>
        </pc:picChg>
        <pc:picChg chg="add mod modCrop">
          <ac:chgData name="Edwar Romero-Ramirez" userId="92bc0edd-ad5d-44a7-8ba7-72607029cc7a" providerId="ADAL" clId="{8F3B0F32-362B-4968-B306-BF3A18A6722B}" dt="2024-07-20T16:29:58.759" v="9773" actId="732"/>
          <ac:picMkLst>
            <pc:docMk/>
            <pc:sldMk cId="3733288262" sldId="437"/>
            <ac:picMk id="8" creationId="{39872E44-B0D7-BAEF-FFFC-A34A682AFD72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20T16:40:07.671" v="9886" actId="207"/>
        <pc:sldMkLst>
          <pc:docMk/>
          <pc:sldMk cId="2502754860" sldId="438"/>
        </pc:sldMkLst>
        <pc:spChg chg="mod">
          <ac:chgData name="Edwar Romero-Ramirez" userId="92bc0edd-ad5d-44a7-8ba7-72607029cc7a" providerId="ADAL" clId="{8F3B0F32-362B-4968-B306-BF3A18A6722B}" dt="2024-07-20T16:31:25.731" v="9778"/>
          <ac:spMkLst>
            <pc:docMk/>
            <pc:sldMk cId="2502754860" sldId="438"/>
            <ac:spMk id="2" creationId="{9A1E23CA-3F84-7794-8E12-9665BD3D73BA}"/>
          </ac:spMkLst>
        </pc:spChg>
        <pc:spChg chg="mod">
          <ac:chgData name="Edwar Romero-Ramirez" userId="92bc0edd-ad5d-44a7-8ba7-72607029cc7a" providerId="ADAL" clId="{8F3B0F32-362B-4968-B306-BF3A18A6722B}" dt="2024-07-20T16:39:19.029" v="9873" actId="5793"/>
          <ac:spMkLst>
            <pc:docMk/>
            <pc:sldMk cId="2502754860" sldId="438"/>
            <ac:spMk id="3" creationId="{8414AD44-FCAA-E127-4042-ABD1B14D2DB5}"/>
          </ac:spMkLst>
        </pc:spChg>
        <pc:spChg chg="add mod">
          <ac:chgData name="Edwar Romero-Ramirez" userId="92bc0edd-ad5d-44a7-8ba7-72607029cc7a" providerId="ADAL" clId="{8F3B0F32-362B-4968-B306-BF3A18A6722B}" dt="2024-07-20T16:40:07.671" v="9886" actId="207"/>
          <ac:spMkLst>
            <pc:docMk/>
            <pc:sldMk cId="2502754860" sldId="438"/>
            <ac:spMk id="18" creationId="{79D97EDC-EA6F-1FFE-498B-8529507C2E1B}"/>
          </ac:spMkLst>
        </pc:spChg>
        <pc:grpChg chg="add mod">
          <ac:chgData name="Edwar Romero-Ramirez" userId="92bc0edd-ad5d-44a7-8ba7-72607029cc7a" providerId="ADAL" clId="{8F3B0F32-362B-4968-B306-BF3A18A6722B}" dt="2024-07-20T16:37:47.250" v="9820" actId="1076"/>
          <ac:grpSpMkLst>
            <pc:docMk/>
            <pc:sldMk cId="2502754860" sldId="438"/>
            <ac:grpSpMk id="16" creationId="{7B56C7B2-BC37-FE41-6DB1-D5472EAD2D34}"/>
          </ac:grpSpMkLst>
        </pc:grpChg>
        <pc:picChg chg="add mod">
          <ac:chgData name="Edwar Romero-Ramirez" userId="92bc0edd-ad5d-44a7-8ba7-72607029cc7a" providerId="ADAL" clId="{8F3B0F32-362B-4968-B306-BF3A18A6722B}" dt="2024-07-20T16:31:30.451" v="9779"/>
          <ac:picMkLst>
            <pc:docMk/>
            <pc:sldMk cId="2502754860" sldId="438"/>
            <ac:picMk id="4" creationId="{668845D5-4201-A21C-1DBA-B6EFE70212A3}"/>
          </ac:picMkLst>
        </pc:picChg>
        <pc:picChg chg="add mod">
          <ac:chgData name="Edwar Romero-Ramirez" userId="92bc0edd-ad5d-44a7-8ba7-72607029cc7a" providerId="ADAL" clId="{8F3B0F32-362B-4968-B306-BF3A18A6722B}" dt="2024-07-20T16:34:10.134" v="9797" actId="1076"/>
          <ac:picMkLst>
            <pc:docMk/>
            <pc:sldMk cId="2502754860" sldId="438"/>
            <ac:picMk id="6" creationId="{A5F24C8F-66B2-9AA7-AA5C-9DB3F294B163}"/>
          </ac:picMkLst>
        </pc:picChg>
        <pc:picChg chg="add mod">
          <ac:chgData name="Edwar Romero-Ramirez" userId="92bc0edd-ad5d-44a7-8ba7-72607029cc7a" providerId="ADAL" clId="{8F3B0F32-362B-4968-B306-BF3A18A6722B}" dt="2024-07-20T16:34:14.382" v="9798" actId="1076"/>
          <ac:picMkLst>
            <pc:docMk/>
            <pc:sldMk cId="2502754860" sldId="438"/>
            <ac:picMk id="8" creationId="{E3C922F9-71CC-258A-225A-42E07F248D6A}"/>
          </ac:picMkLst>
        </pc:picChg>
        <pc:picChg chg="add mod">
          <ac:chgData name="Edwar Romero-Ramirez" userId="92bc0edd-ad5d-44a7-8ba7-72607029cc7a" providerId="ADAL" clId="{8F3B0F32-362B-4968-B306-BF3A18A6722B}" dt="2024-07-20T16:34:14.382" v="9798" actId="1076"/>
          <ac:picMkLst>
            <pc:docMk/>
            <pc:sldMk cId="2502754860" sldId="438"/>
            <ac:picMk id="10" creationId="{BB1436CE-115C-7235-70A5-5E58C4647792}"/>
          </ac:picMkLst>
        </pc:picChg>
        <pc:picChg chg="add mod">
          <ac:chgData name="Edwar Romero-Ramirez" userId="92bc0edd-ad5d-44a7-8ba7-72607029cc7a" providerId="ADAL" clId="{8F3B0F32-362B-4968-B306-BF3A18A6722B}" dt="2024-07-20T16:37:14.707" v="9813" actId="1076"/>
          <ac:picMkLst>
            <pc:docMk/>
            <pc:sldMk cId="2502754860" sldId="438"/>
            <ac:picMk id="12" creationId="{F981D99D-7195-2F64-DCAD-7FC99757F8AA}"/>
          </ac:picMkLst>
        </pc:picChg>
        <pc:picChg chg="add mod modCrop">
          <ac:chgData name="Edwar Romero-Ramirez" userId="92bc0edd-ad5d-44a7-8ba7-72607029cc7a" providerId="ADAL" clId="{8F3B0F32-362B-4968-B306-BF3A18A6722B}" dt="2024-07-20T16:37:42.988" v="9819" actId="164"/>
          <ac:picMkLst>
            <pc:docMk/>
            <pc:sldMk cId="2502754860" sldId="438"/>
            <ac:picMk id="14" creationId="{90B14219-7024-EA28-1521-30069B07C964}"/>
          </ac:picMkLst>
        </pc:picChg>
        <pc:picChg chg="add mod modCrop">
          <ac:chgData name="Edwar Romero-Ramirez" userId="92bc0edd-ad5d-44a7-8ba7-72607029cc7a" providerId="ADAL" clId="{8F3B0F32-362B-4968-B306-BF3A18A6722B}" dt="2024-07-20T16:37:42.988" v="9819" actId="164"/>
          <ac:picMkLst>
            <pc:docMk/>
            <pc:sldMk cId="2502754860" sldId="438"/>
            <ac:picMk id="15" creationId="{4D64DC74-E358-6B43-4A9E-CEA4364C47EC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20T16:51:08.714" v="10205" actId="207"/>
        <pc:sldMkLst>
          <pc:docMk/>
          <pc:sldMk cId="3669462957" sldId="439"/>
        </pc:sldMkLst>
        <pc:spChg chg="mod">
          <ac:chgData name="Edwar Romero-Ramirez" userId="92bc0edd-ad5d-44a7-8ba7-72607029cc7a" providerId="ADAL" clId="{8F3B0F32-362B-4968-B306-BF3A18A6722B}" dt="2024-07-20T16:40:37.457" v="9888"/>
          <ac:spMkLst>
            <pc:docMk/>
            <pc:sldMk cId="3669462957" sldId="439"/>
            <ac:spMk id="2" creationId="{3A172A6E-BF55-0C69-F7B9-1F7B90CC8431}"/>
          </ac:spMkLst>
        </pc:spChg>
        <pc:spChg chg="mod">
          <ac:chgData name="Edwar Romero-Ramirez" userId="92bc0edd-ad5d-44a7-8ba7-72607029cc7a" providerId="ADAL" clId="{8F3B0F32-362B-4968-B306-BF3A18A6722B}" dt="2024-07-20T16:51:08.714" v="10205" actId="207"/>
          <ac:spMkLst>
            <pc:docMk/>
            <pc:sldMk cId="3669462957" sldId="439"/>
            <ac:spMk id="3" creationId="{6C80A9E2-AEE7-37F0-95C0-12B40C7AB498}"/>
          </ac:spMkLst>
        </pc:spChg>
        <pc:spChg chg="add mod">
          <ac:chgData name="Edwar Romero-Ramirez" userId="92bc0edd-ad5d-44a7-8ba7-72607029cc7a" providerId="ADAL" clId="{8F3B0F32-362B-4968-B306-BF3A18A6722B}" dt="2024-07-20T16:49:13.956" v="10125" actId="1076"/>
          <ac:spMkLst>
            <pc:docMk/>
            <pc:sldMk cId="3669462957" sldId="439"/>
            <ac:spMk id="9" creationId="{56295BF9-A698-7AE2-DE40-C4191F9182FE}"/>
          </ac:spMkLst>
        </pc:spChg>
        <pc:picChg chg="add del mod modCrop">
          <ac:chgData name="Edwar Romero-Ramirez" userId="92bc0edd-ad5d-44a7-8ba7-72607029cc7a" providerId="ADAL" clId="{8F3B0F32-362B-4968-B306-BF3A18A6722B}" dt="2024-07-20T16:45:02.714" v="9955" actId="478"/>
          <ac:picMkLst>
            <pc:docMk/>
            <pc:sldMk cId="3669462957" sldId="439"/>
            <ac:picMk id="5" creationId="{1707461D-6DFD-03F9-C058-F109313397A6}"/>
          </ac:picMkLst>
        </pc:picChg>
        <pc:picChg chg="add del">
          <ac:chgData name="Edwar Romero-Ramirez" userId="92bc0edd-ad5d-44a7-8ba7-72607029cc7a" providerId="ADAL" clId="{8F3B0F32-362B-4968-B306-BF3A18A6722B}" dt="2024-07-20T16:44:41.724" v="9952" actId="22"/>
          <ac:picMkLst>
            <pc:docMk/>
            <pc:sldMk cId="3669462957" sldId="439"/>
            <ac:picMk id="7" creationId="{60ECAD89-61AF-D75D-8E03-BCBFCF2F7B50}"/>
          </ac:picMkLst>
        </pc:picChg>
        <pc:picChg chg="add mod modCrop">
          <ac:chgData name="Edwar Romero-Ramirez" userId="92bc0edd-ad5d-44a7-8ba7-72607029cc7a" providerId="ADAL" clId="{8F3B0F32-362B-4968-B306-BF3A18A6722B}" dt="2024-07-20T16:49:16.538" v="10126" actId="1076"/>
          <ac:picMkLst>
            <pc:docMk/>
            <pc:sldMk cId="3669462957" sldId="439"/>
            <ac:picMk id="11" creationId="{D9FF7089-6D3D-9D07-ED45-1D112A10DEAF}"/>
          </ac:picMkLst>
        </pc:picChg>
        <pc:picChg chg="add mod modCrop">
          <ac:chgData name="Edwar Romero-Ramirez" userId="92bc0edd-ad5d-44a7-8ba7-72607029cc7a" providerId="ADAL" clId="{8F3B0F32-362B-4968-B306-BF3A18A6722B}" dt="2024-07-20T16:49:13.956" v="10125" actId="1076"/>
          <ac:picMkLst>
            <pc:docMk/>
            <pc:sldMk cId="3669462957" sldId="439"/>
            <ac:picMk id="12" creationId="{7BF7644B-A5E1-5CD6-E7E2-075EE0A85A02}"/>
          </ac:picMkLst>
        </pc:picChg>
        <pc:picChg chg="add mod modCrop">
          <ac:chgData name="Edwar Romero-Ramirez" userId="92bc0edd-ad5d-44a7-8ba7-72607029cc7a" providerId="ADAL" clId="{8F3B0F32-362B-4968-B306-BF3A18A6722B}" dt="2024-07-20T16:49:26.887" v="10141" actId="1036"/>
          <ac:picMkLst>
            <pc:docMk/>
            <pc:sldMk cId="3669462957" sldId="439"/>
            <ac:picMk id="13" creationId="{18A0CEA9-ED55-CACF-3E4A-F21DB25423EC}"/>
          </ac:picMkLst>
        </pc:picChg>
        <pc:picChg chg="add mod">
          <ac:chgData name="Edwar Romero-Ramirez" userId="92bc0edd-ad5d-44a7-8ba7-72607029cc7a" providerId="ADAL" clId="{8F3B0F32-362B-4968-B306-BF3A18A6722B}" dt="2024-07-20T16:48:28.787" v="10064"/>
          <ac:picMkLst>
            <pc:docMk/>
            <pc:sldMk cId="3669462957" sldId="439"/>
            <ac:picMk id="14" creationId="{D7D1C7C0-DF45-2B9A-299B-0830268C5553}"/>
          </ac:picMkLst>
        </pc:picChg>
      </pc:sldChg>
      <pc:sldChg chg="addSp modSp new mod">
        <pc:chgData name="Edwar Romero-Ramirez" userId="92bc0edd-ad5d-44a7-8ba7-72607029cc7a" providerId="ADAL" clId="{8F3B0F32-362B-4968-B306-BF3A18A6722B}" dt="2024-07-20T17:06:13.684" v="10566" actId="20577"/>
        <pc:sldMkLst>
          <pc:docMk/>
          <pc:sldMk cId="2715570312" sldId="440"/>
        </pc:sldMkLst>
        <pc:spChg chg="mod">
          <ac:chgData name="Edwar Romero-Ramirez" userId="92bc0edd-ad5d-44a7-8ba7-72607029cc7a" providerId="ADAL" clId="{8F3B0F32-362B-4968-B306-BF3A18A6722B}" dt="2024-07-20T16:54:30.050" v="10207"/>
          <ac:spMkLst>
            <pc:docMk/>
            <pc:sldMk cId="2715570312" sldId="440"/>
            <ac:spMk id="2" creationId="{C334A960-2C8A-8ACE-4060-77A56F79241E}"/>
          </ac:spMkLst>
        </pc:spChg>
        <pc:spChg chg="mod">
          <ac:chgData name="Edwar Romero-Ramirez" userId="92bc0edd-ad5d-44a7-8ba7-72607029cc7a" providerId="ADAL" clId="{8F3B0F32-362B-4968-B306-BF3A18A6722B}" dt="2024-07-20T17:06:13.684" v="10566" actId="20577"/>
          <ac:spMkLst>
            <pc:docMk/>
            <pc:sldMk cId="2715570312" sldId="440"/>
            <ac:spMk id="3" creationId="{855EFF7B-F6B0-264D-C384-17C0EC49A17C}"/>
          </ac:spMkLst>
        </pc:spChg>
        <pc:picChg chg="add mod">
          <ac:chgData name="Edwar Romero-Ramirez" userId="92bc0edd-ad5d-44a7-8ba7-72607029cc7a" providerId="ADAL" clId="{8F3B0F32-362B-4968-B306-BF3A18A6722B}" dt="2024-07-20T16:55:38.587" v="10216" actId="1076"/>
          <ac:picMkLst>
            <pc:docMk/>
            <pc:sldMk cId="2715570312" sldId="440"/>
            <ac:picMk id="5" creationId="{255D0883-311A-2726-4E27-59E64CFB6B70}"/>
          </ac:picMkLst>
        </pc:picChg>
        <pc:picChg chg="add mod">
          <ac:chgData name="Edwar Romero-Ramirez" userId="92bc0edd-ad5d-44a7-8ba7-72607029cc7a" providerId="ADAL" clId="{8F3B0F32-362B-4968-B306-BF3A18A6722B}" dt="2024-07-20T17:05:16.655" v="10554"/>
          <ac:picMkLst>
            <pc:docMk/>
            <pc:sldMk cId="2715570312" sldId="440"/>
            <ac:picMk id="19" creationId="{FE50A8A7-7E52-BC3F-4DC9-5DE66A2EA952}"/>
          </ac:picMkLst>
        </pc:picChg>
        <pc:cxnChg chg="add mod">
          <ac:chgData name="Edwar Romero-Ramirez" userId="92bc0edd-ad5d-44a7-8ba7-72607029cc7a" providerId="ADAL" clId="{8F3B0F32-362B-4968-B306-BF3A18A6722B}" dt="2024-07-20T16:55:41.124" v="10217" actId="14100"/>
          <ac:cxnSpMkLst>
            <pc:docMk/>
            <pc:sldMk cId="2715570312" sldId="440"/>
            <ac:cxnSpMk id="7" creationId="{CB01060A-3B3E-7BD7-9070-48D7BA984638}"/>
          </ac:cxnSpMkLst>
        </pc:cxnChg>
        <pc:cxnChg chg="add mod">
          <ac:chgData name="Edwar Romero-Ramirez" userId="92bc0edd-ad5d-44a7-8ba7-72607029cc7a" providerId="ADAL" clId="{8F3B0F32-362B-4968-B306-BF3A18A6722B}" dt="2024-07-20T16:55:51.389" v="10220" actId="14100"/>
          <ac:cxnSpMkLst>
            <pc:docMk/>
            <pc:sldMk cId="2715570312" sldId="440"/>
            <ac:cxnSpMk id="9" creationId="{3F4F180F-3B06-7197-336F-7BA33AE52D28}"/>
          </ac:cxnSpMkLst>
        </pc:cxnChg>
        <pc:cxnChg chg="add mod">
          <ac:chgData name="Edwar Romero-Ramirez" userId="92bc0edd-ad5d-44a7-8ba7-72607029cc7a" providerId="ADAL" clId="{8F3B0F32-362B-4968-B306-BF3A18A6722B}" dt="2024-07-20T16:55:57.265" v="10222" actId="14100"/>
          <ac:cxnSpMkLst>
            <pc:docMk/>
            <pc:sldMk cId="2715570312" sldId="440"/>
            <ac:cxnSpMk id="11" creationId="{859316D0-4E33-D612-4ACA-799DC93B073C}"/>
          </ac:cxnSpMkLst>
        </pc:cxnChg>
        <pc:cxnChg chg="add mod">
          <ac:chgData name="Edwar Romero-Ramirez" userId="92bc0edd-ad5d-44a7-8ba7-72607029cc7a" providerId="ADAL" clId="{8F3B0F32-362B-4968-B306-BF3A18A6722B}" dt="2024-07-20T16:56:06.305" v="10226" actId="14100"/>
          <ac:cxnSpMkLst>
            <pc:docMk/>
            <pc:sldMk cId="2715570312" sldId="440"/>
            <ac:cxnSpMk id="13" creationId="{604E2D27-7C7B-0E0F-5326-FDF3B6E61454}"/>
          </ac:cxnSpMkLst>
        </pc:cxnChg>
        <pc:cxnChg chg="add mod">
          <ac:chgData name="Edwar Romero-Ramirez" userId="92bc0edd-ad5d-44a7-8ba7-72607029cc7a" providerId="ADAL" clId="{8F3B0F32-362B-4968-B306-BF3A18A6722B}" dt="2024-07-20T16:56:13.578" v="10229" actId="14100"/>
          <ac:cxnSpMkLst>
            <pc:docMk/>
            <pc:sldMk cId="2715570312" sldId="440"/>
            <ac:cxnSpMk id="16" creationId="{ACD839A9-D63E-4A3F-C6E8-CD86FEBB890B}"/>
          </ac:cxnSpMkLst>
        </pc:cxnChg>
      </pc:sldChg>
      <pc:sldChg chg="addSp modSp new mod">
        <pc:chgData name="Edwar Romero-Ramirez" userId="92bc0edd-ad5d-44a7-8ba7-72607029cc7a" providerId="ADAL" clId="{8F3B0F32-362B-4968-B306-BF3A18A6722B}" dt="2024-07-20T17:16:21.352" v="10598"/>
        <pc:sldMkLst>
          <pc:docMk/>
          <pc:sldMk cId="1206407926" sldId="441"/>
        </pc:sldMkLst>
        <pc:spChg chg="mod">
          <ac:chgData name="Edwar Romero-Ramirez" userId="92bc0edd-ad5d-44a7-8ba7-72607029cc7a" providerId="ADAL" clId="{8F3B0F32-362B-4968-B306-BF3A18A6722B}" dt="2024-07-20T17:05:02.321" v="10553" actId="20577"/>
          <ac:spMkLst>
            <pc:docMk/>
            <pc:sldMk cId="1206407926" sldId="441"/>
            <ac:spMk id="2" creationId="{3E08826D-0FFF-1FA6-F086-953FA9F01DC9}"/>
          </ac:spMkLst>
        </pc:spChg>
        <pc:spChg chg="mod">
          <ac:chgData name="Edwar Romero-Ramirez" userId="92bc0edd-ad5d-44a7-8ba7-72607029cc7a" providerId="ADAL" clId="{8F3B0F32-362B-4968-B306-BF3A18A6722B}" dt="2024-07-20T17:16:21.352" v="10598"/>
          <ac:spMkLst>
            <pc:docMk/>
            <pc:sldMk cId="1206407926" sldId="441"/>
            <ac:spMk id="3" creationId="{E80DFE12-BFED-6AFC-493D-C296934D9B30}"/>
          </ac:spMkLst>
        </pc:spChg>
        <pc:picChg chg="add mod">
          <ac:chgData name="Edwar Romero-Ramirez" userId="92bc0edd-ad5d-44a7-8ba7-72607029cc7a" providerId="ADAL" clId="{8F3B0F32-362B-4968-B306-BF3A18A6722B}" dt="2024-07-20T17:05:17.887" v="10555"/>
          <ac:picMkLst>
            <pc:docMk/>
            <pc:sldMk cId="1206407926" sldId="441"/>
            <ac:picMk id="4" creationId="{02AAB1DB-CC3A-2295-BA39-6AC752E7ADDC}"/>
          </ac:picMkLst>
        </pc:picChg>
        <pc:picChg chg="add mod">
          <ac:chgData name="Edwar Romero-Ramirez" userId="92bc0edd-ad5d-44a7-8ba7-72607029cc7a" providerId="ADAL" clId="{8F3B0F32-362B-4968-B306-BF3A18A6722B}" dt="2024-07-20T17:14:33.296" v="10575" actId="1076"/>
          <ac:picMkLst>
            <pc:docMk/>
            <pc:sldMk cId="1206407926" sldId="441"/>
            <ac:picMk id="6" creationId="{D520CE02-83E3-2AAE-3AD1-C706838EA884}"/>
          </ac:picMkLst>
        </pc:picChg>
        <pc:picChg chg="add mod">
          <ac:chgData name="Edwar Romero-Ramirez" userId="92bc0edd-ad5d-44a7-8ba7-72607029cc7a" providerId="ADAL" clId="{8F3B0F32-362B-4968-B306-BF3A18A6722B}" dt="2024-07-20T17:15:16.860" v="10583" actId="1076"/>
          <ac:picMkLst>
            <pc:docMk/>
            <pc:sldMk cId="1206407926" sldId="441"/>
            <ac:picMk id="8" creationId="{39831237-6289-B9F8-21CA-CB364B2B4D99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21T03:40:48.684" v="10902" actId="122"/>
        <pc:sldMkLst>
          <pc:docMk/>
          <pc:sldMk cId="2276834905" sldId="442"/>
        </pc:sldMkLst>
        <pc:spChg chg="mod">
          <ac:chgData name="Edwar Romero-Ramirez" userId="92bc0edd-ad5d-44a7-8ba7-72607029cc7a" providerId="ADAL" clId="{8F3B0F32-362B-4968-B306-BF3A18A6722B}" dt="2024-07-21T03:40:48.684" v="10902" actId="122"/>
          <ac:spMkLst>
            <pc:docMk/>
            <pc:sldMk cId="2276834905" sldId="442"/>
            <ac:spMk id="2" creationId="{46541C62-56B5-2192-8075-E96E5BE9BDB5}"/>
          </ac:spMkLst>
        </pc:spChg>
        <pc:spChg chg="mod">
          <ac:chgData name="Edwar Romero-Ramirez" userId="92bc0edd-ad5d-44a7-8ba7-72607029cc7a" providerId="ADAL" clId="{8F3B0F32-362B-4968-B306-BF3A18A6722B}" dt="2024-07-20T17:24:30.046" v="10724" actId="115"/>
          <ac:spMkLst>
            <pc:docMk/>
            <pc:sldMk cId="2276834905" sldId="442"/>
            <ac:spMk id="3" creationId="{13B5B2D6-06BC-90CE-AC86-B19E44091BCF}"/>
          </ac:spMkLst>
        </pc:spChg>
        <pc:spChg chg="add del">
          <ac:chgData name="Edwar Romero-Ramirez" userId="92bc0edd-ad5d-44a7-8ba7-72607029cc7a" providerId="ADAL" clId="{8F3B0F32-362B-4968-B306-BF3A18A6722B}" dt="2024-07-20T17:22:45.189" v="10682" actId="478"/>
          <ac:spMkLst>
            <pc:docMk/>
            <pc:sldMk cId="2276834905" sldId="442"/>
            <ac:spMk id="5" creationId="{62611EFE-5B32-38A3-1727-22021706A461}"/>
          </ac:spMkLst>
        </pc:spChg>
        <pc:spChg chg="add del">
          <ac:chgData name="Edwar Romero-Ramirez" userId="92bc0edd-ad5d-44a7-8ba7-72607029cc7a" providerId="ADAL" clId="{8F3B0F32-362B-4968-B306-BF3A18A6722B}" dt="2024-07-20T17:22:42.766" v="10681" actId="478"/>
          <ac:spMkLst>
            <pc:docMk/>
            <pc:sldMk cId="2276834905" sldId="442"/>
            <ac:spMk id="7" creationId="{FD31D55F-EA7E-C663-2580-B0A1715874A3}"/>
          </ac:spMkLst>
        </pc:spChg>
        <pc:spChg chg="add mod">
          <ac:chgData name="Edwar Romero-Ramirez" userId="92bc0edd-ad5d-44a7-8ba7-72607029cc7a" providerId="ADAL" clId="{8F3B0F32-362B-4968-B306-BF3A18A6722B}" dt="2024-07-21T02:34:59.778" v="10795" actId="1076"/>
          <ac:spMkLst>
            <pc:docMk/>
            <pc:sldMk cId="2276834905" sldId="442"/>
            <ac:spMk id="16" creationId="{DE8E47E0-96E6-632B-C710-48372FBFF27D}"/>
          </ac:spMkLst>
        </pc:spChg>
        <pc:spChg chg="add mod">
          <ac:chgData name="Edwar Romero-Ramirez" userId="92bc0edd-ad5d-44a7-8ba7-72607029cc7a" providerId="ADAL" clId="{8F3B0F32-362B-4968-B306-BF3A18A6722B}" dt="2024-07-21T02:35:11.214" v="10797" actId="1076"/>
          <ac:spMkLst>
            <pc:docMk/>
            <pc:sldMk cId="2276834905" sldId="442"/>
            <ac:spMk id="17" creationId="{DF8BBD6A-9D67-0203-AF04-BB3C5E4023C6}"/>
          </ac:spMkLst>
        </pc:spChg>
        <pc:picChg chg="add del mod">
          <ac:chgData name="Edwar Romero-Ramirez" userId="92bc0edd-ad5d-44a7-8ba7-72607029cc7a" providerId="ADAL" clId="{8F3B0F32-362B-4968-B306-BF3A18A6722B}" dt="2024-07-20T17:23:44.129" v="10689" actId="478"/>
          <ac:picMkLst>
            <pc:docMk/>
            <pc:sldMk cId="2276834905" sldId="442"/>
            <ac:picMk id="9" creationId="{711B74A2-60FC-980B-0A8F-4BF792FD9537}"/>
          </ac:picMkLst>
        </pc:picChg>
        <pc:picChg chg="add mod modCrop">
          <ac:chgData name="Edwar Romero-Ramirez" userId="92bc0edd-ad5d-44a7-8ba7-72607029cc7a" providerId="ADAL" clId="{8F3B0F32-362B-4968-B306-BF3A18A6722B}" dt="2024-07-21T02:34:59.778" v="10795" actId="1076"/>
          <ac:picMkLst>
            <pc:docMk/>
            <pc:sldMk cId="2276834905" sldId="442"/>
            <ac:picMk id="11" creationId="{250A82FF-D4E2-8F12-1BEE-424643AC513E}"/>
          </ac:picMkLst>
        </pc:picChg>
        <pc:picChg chg="add mod">
          <ac:chgData name="Edwar Romero-Ramirez" userId="92bc0edd-ad5d-44a7-8ba7-72607029cc7a" providerId="ADAL" clId="{8F3B0F32-362B-4968-B306-BF3A18A6722B}" dt="2024-07-21T02:35:11.214" v="10797" actId="1076"/>
          <ac:picMkLst>
            <pc:docMk/>
            <pc:sldMk cId="2276834905" sldId="442"/>
            <ac:picMk id="13" creationId="{3BA97DB5-0BED-B0F4-0B56-7646758C9AB0}"/>
          </ac:picMkLst>
        </pc:picChg>
        <pc:picChg chg="add del mod modCrop">
          <ac:chgData name="Edwar Romero-Ramirez" userId="92bc0edd-ad5d-44a7-8ba7-72607029cc7a" providerId="ADAL" clId="{8F3B0F32-362B-4968-B306-BF3A18A6722B}" dt="2024-07-21T02:34:10.185" v="10776" actId="478"/>
          <ac:picMkLst>
            <pc:docMk/>
            <pc:sldMk cId="2276834905" sldId="442"/>
            <ac:picMk id="14" creationId="{94B1AD10-805E-17B3-AEAA-EC06774ADFF6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21T02:41:13.790" v="10866" actId="20577"/>
        <pc:sldMkLst>
          <pc:docMk/>
          <pc:sldMk cId="2917504871" sldId="443"/>
        </pc:sldMkLst>
        <pc:spChg chg="mod">
          <ac:chgData name="Edwar Romero-Ramirez" userId="92bc0edd-ad5d-44a7-8ba7-72607029cc7a" providerId="ADAL" clId="{8F3B0F32-362B-4968-B306-BF3A18A6722B}" dt="2024-07-20T17:17:30.115" v="10635"/>
          <ac:spMkLst>
            <pc:docMk/>
            <pc:sldMk cId="2917504871" sldId="443"/>
            <ac:spMk id="2" creationId="{B6F35F2E-3076-881B-5CF5-FE703E6995B6}"/>
          </ac:spMkLst>
        </pc:spChg>
        <pc:spChg chg="mod">
          <ac:chgData name="Edwar Romero-Ramirez" userId="92bc0edd-ad5d-44a7-8ba7-72607029cc7a" providerId="ADAL" clId="{8F3B0F32-362B-4968-B306-BF3A18A6722B}" dt="2024-07-21T02:41:13.790" v="10866" actId="20577"/>
          <ac:spMkLst>
            <pc:docMk/>
            <pc:sldMk cId="2917504871" sldId="443"/>
            <ac:spMk id="3" creationId="{0A04B2BA-21B7-17F9-AFB9-A7EEDBFD59FF}"/>
          </ac:spMkLst>
        </pc:spChg>
        <pc:picChg chg="add del mod">
          <ac:chgData name="Edwar Romero-Ramirez" userId="92bc0edd-ad5d-44a7-8ba7-72607029cc7a" providerId="ADAL" clId="{8F3B0F32-362B-4968-B306-BF3A18A6722B}" dt="2024-07-21T02:38:54.081" v="10826" actId="478"/>
          <ac:picMkLst>
            <pc:docMk/>
            <pc:sldMk cId="2917504871" sldId="443"/>
            <ac:picMk id="5" creationId="{3E7B28AC-556B-C2EE-CC70-4259ABE8E35B}"/>
          </ac:picMkLst>
        </pc:picChg>
        <pc:picChg chg="add mod modCrop">
          <ac:chgData name="Edwar Romero-Ramirez" userId="92bc0edd-ad5d-44a7-8ba7-72607029cc7a" providerId="ADAL" clId="{8F3B0F32-362B-4968-B306-BF3A18A6722B}" dt="2024-07-21T02:40:23.615" v="10856" actId="1076"/>
          <ac:picMkLst>
            <pc:docMk/>
            <pc:sldMk cId="2917504871" sldId="443"/>
            <ac:picMk id="7" creationId="{15C7836C-AD3C-189B-B966-720937EB287B}"/>
          </ac:picMkLst>
        </pc:picChg>
        <pc:picChg chg="add mod">
          <ac:chgData name="Edwar Romero-Ramirez" userId="92bc0edd-ad5d-44a7-8ba7-72607029cc7a" providerId="ADAL" clId="{8F3B0F32-362B-4968-B306-BF3A18A6722B}" dt="2024-07-21T02:40:53.537" v="10859" actId="1076"/>
          <ac:picMkLst>
            <pc:docMk/>
            <pc:sldMk cId="2917504871" sldId="443"/>
            <ac:picMk id="9" creationId="{6378D5A7-ED30-DDC3-BFAE-4EDB74CB9109}"/>
          </ac:picMkLst>
        </pc:picChg>
      </pc:sldChg>
      <pc:sldChg chg="delSp modSp add mod ord">
        <pc:chgData name="Edwar Romero-Ramirez" userId="92bc0edd-ad5d-44a7-8ba7-72607029cc7a" providerId="ADAL" clId="{8F3B0F32-362B-4968-B306-BF3A18A6722B}" dt="2024-07-21T02:38:50.017" v="10825"/>
        <pc:sldMkLst>
          <pc:docMk/>
          <pc:sldMk cId="3057130144" sldId="444"/>
        </pc:sldMkLst>
        <pc:spChg chg="mod">
          <ac:chgData name="Edwar Romero-Ramirez" userId="92bc0edd-ad5d-44a7-8ba7-72607029cc7a" providerId="ADAL" clId="{8F3B0F32-362B-4968-B306-BF3A18A6722B}" dt="2024-07-21T02:38:27.640" v="10822" actId="6549"/>
          <ac:spMkLst>
            <pc:docMk/>
            <pc:sldMk cId="3057130144" sldId="444"/>
            <ac:spMk id="3" creationId="{0A04B2BA-21B7-17F9-AFB9-A7EEDBFD59FF}"/>
          </ac:spMkLst>
        </pc:spChg>
        <pc:picChg chg="mod">
          <ac:chgData name="Edwar Romero-Ramirez" userId="92bc0edd-ad5d-44a7-8ba7-72607029cc7a" providerId="ADAL" clId="{8F3B0F32-362B-4968-B306-BF3A18A6722B}" dt="2024-07-21T02:38:30.601" v="10823" actId="1076"/>
          <ac:picMkLst>
            <pc:docMk/>
            <pc:sldMk cId="3057130144" sldId="444"/>
            <ac:picMk id="5" creationId="{3E7B28AC-556B-C2EE-CC70-4259ABE8E35B}"/>
          </ac:picMkLst>
        </pc:picChg>
        <pc:picChg chg="del">
          <ac:chgData name="Edwar Romero-Ramirez" userId="92bc0edd-ad5d-44a7-8ba7-72607029cc7a" providerId="ADAL" clId="{8F3B0F32-362B-4968-B306-BF3A18A6722B}" dt="2024-07-21T02:37:24.553" v="10799" actId="478"/>
          <ac:picMkLst>
            <pc:docMk/>
            <pc:sldMk cId="3057130144" sldId="444"/>
            <ac:picMk id="7" creationId="{15C7836C-AD3C-189B-B966-720937EB287B}"/>
          </ac:picMkLst>
        </pc:picChg>
      </pc:sldChg>
      <pc:sldChg chg="addSp delSp modSp new mod">
        <pc:chgData name="Edwar Romero-Ramirez" userId="92bc0edd-ad5d-44a7-8ba7-72607029cc7a" providerId="ADAL" clId="{8F3B0F32-362B-4968-B306-BF3A18A6722B}" dt="2024-07-21T03:55:50.790" v="11030" actId="113"/>
        <pc:sldMkLst>
          <pc:docMk/>
          <pc:sldMk cId="3869091699" sldId="445"/>
        </pc:sldMkLst>
        <pc:spChg chg="mod">
          <ac:chgData name="Edwar Romero-Ramirez" userId="92bc0edd-ad5d-44a7-8ba7-72607029cc7a" providerId="ADAL" clId="{8F3B0F32-362B-4968-B306-BF3A18A6722B}" dt="2024-07-21T03:40:54.844" v="10904" actId="122"/>
          <ac:spMkLst>
            <pc:docMk/>
            <pc:sldMk cId="3869091699" sldId="445"/>
            <ac:spMk id="2" creationId="{33096ED9-C866-4857-FE05-61034B0D3E4E}"/>
          </ac:spMkLst>
        </pc:spChg>
        <pc:spChg chg="mod">
          <ac:chgData name="Edwar Romero-Ramirez" userId="92bc0edd-ad5d-44a7-8ba7-72607029cc7a" providerId="ADAL" clId="{8F3B0F32-362B-4968-B306-BF3A18A6722B}" dt="2024-07-21T03:55:50.790" v="11030" actId="113"/>
          <ac:spMkLst>
            <pc:docMk/>
            <pc:sldMk cId="3869091699" sldId="445"/>
            <ac:spMk id="3" creationId="{B6F60992-372C-1CF1-2D5A-AA7729A5AEE4}"/>
          </ac:spMkLst>
        </pc:spChg>
        <pc:picChg chg="add del mod">
          <ac:chgData name="Edwar Romero-Ramirez" userId="92bc0edd-ad5d-44a7-8ba7-72607029cc7a" providerId="ADAL" clId="{8F3B0F32-362B-4968-B306-BF3A18A6722B}" dt="2024-07-21T03:54:39.356" v="11020" actId="478"/>
          <ac:picMkLst>
            <pc:docMk/>
            <pc:sldMk cId="3869091699" sldId="445"/>
            <ac:picMk id="4" creationId="{0095A3D6-D5C2-AAC0-3FAA-FC2DC83690D5}"/>
          </ac:picMkLst>
        </pc:picChg>
        <pc:picChg chg="add del mod">
          <ac:chgData name="Edwar Romero-Ramirez" userId="92bc0edd-ad5d-44a7-8ba7-72607029cc7a" providerId="ADAL" clId="{8F3B0F32-362B-4968-B306-BF3A18A6722B}" dt="2024-07-21T03:54:38.429" v="11019" actId="478"/>
          <ac:picMkLst>
            <pc:docMk/>
            <pc:sldMk cId="3869091699" sldId="445"/>
            <ac:picMk id="5" creationId="{6C375CBF-267F-3AB9-0139-9D9CDDC5D5B4}"/>
          </ac:picMkLst>
        </pc:picChg>
      </pc:sldChg>
      <pc:sldChg chg="modSp new mod">
        <pc:chgData name="Edwar Romero-Ramirez" userId="92bc0edd-ad5d-44a7-8ba7-72607029cc7a" providerId="ADAL" clId="{8F3B0F32-362B-4968-B306-BF3A18A6722B}" dt="2024-07-21T03:58:45.516" v="11064" actId="2711"/>
        <pc:sldMkLst>
          <pc:docMk/>
          <pc:sldMk cId="2252105253" sldId="446"/>
        </pc:sldMkLst>
        <pc:spChg chg="mod">
          <ac:chgData name="Edwar Romero-Ramirez" userId="92bc0edd-ad5d-44a7-8ba7-72607029cc7a" providerId="ADAL" clId="{8F3B0F32-362B-4968-B306-BF3A18A6722B}" dt="2024-07-21T03:56:38.180" v="11032"/>
          <ac:spMkLst>
            <pc:docMk/>
            <pc:sldMk cId="2252105253" sldId="446"/>
            <ac:spMk id="2" creationId="{74FE98DC-5C4A-63A1-2370-93F8FA53ABA7}"/>
          </ac:spMkLst>
        </pc:spChg>
        <pc:spChg chg="mod">
          <ac:chgData name="Edwar Romero-Ramirez" userId="92bc0edd-ad5d-44a7-8ba7-72607029cc7a" providerId="ADAL" clId="{8F3B0F32-362B-4968-B306-BF3A18A6722B}" dt="2024-07-21T03:58:45.516" v="11064" actId="2711"/>
          <ac:spMkLst>
            <pc:docMk/>
            <pc:sldMk cId="2252105253" sldId="446"/>
            <ac:spMk id="3" creationId="{978379CE-FF04-4EF5-0411-267B13441EAB}"/>
          </ac:spMkLst>
        </pc:spChg>
      </pc:sldChg>
      <pc:sldChg chg="addSp modSp new mod">
        <pc:chgData name="Edwar Romero-Ramirez" userId="92bc0edd-ad5d-44a7-8ba7-72607029cc7a" providerId="ADAL" clId="{8F3B0F32-362B-4968-B306-BF3A18A6722B}" dt="2024-07-21T04:00:56.524" v="11101" actId="20577"/>
        <pc:sldMkLst>
          <pc:docMk/>
          <pc:sldMk cId="2432107363" sldId="447"/>
        </pc:sldMkLst>
        <pc:spChg chg="mod">
          <ac:chgData name="Edwar Romero-Ramirez" userId="92bc0edd-ad5d-44a7-8ba7-72607029cc7a" providerId="ADAL" clId="{8F3B0F32-362B-4968-B306-BF3A18A6722B}" dt="2024-07-21T03:59:03.584" v="11066"/>
          <ac:spMkLst>
            <pc:docMk/>
            <pc:sldMk cId="2432107363" sldId="447"/>
            <ac:spMk id="2" creationId="{4956E69B-41EF-9EF3-2480-6F06578A2D41}"/>
          </ac:spMkLst>
        </pc:spChg>
        <pc:spChg chg="mod">
          <ac:chgData name="Edwar Romero-Ramirez" userId="92bc0edd-ad5d-44a7-8ba7-72607029cc7a" providerId="ADAL" clId="{8F3B0F32-362B-4968-B306-BF3A18A6722B}" dt="2024-07-21T04:00:56.524" v="11101" actId="20577"/>
          <ac:spMkLst>
            <pc:docMk/>
            <pc:sldMk cId="2432107363" sldId="447"/>
            <ac:spMk id="3" creationId="{7CF12BE9-05F4-9027-3707-A82810D8B866}"/>
          </ac:spMkLst>
        </pc:spChg>
        <pc:picChg chg="add mod">
          <ac:chgData name="Edwar Romero-Ramirez" userId="92bc0edd-ad5d-44a7-8ba7-72607029cc7a" providerId="ADAL" clId="{8F3B0F32-362B-4968-B306-BF3A18A6722B}" dt="2024-07-21T04:00:40.867" v="11085" actId="1076"/>
          <ac:picMkLst>
            <pc:docMk/>
            <pc:sldMk cId="2432107363" sldId="447"/>
            <ac:picMk id="5" creationId="{28A68AE1-4D7E-B962-DBF2-645D6ECC1E5E}"/>
          </ac:picMkLst>
        </pc:picChg>
      </pc:sldChg>
      <pc:sldChg chg="modSp new mod">
        <pc:chgData name="Edwar Romero-Ramirez" userId="92bc0edd-ad5d-44a7-8ba7-72607029cc7a" providerId="ADAL" clId="{8F3B0F32-362B-4968-B306-BF3A18A6722B}" dt="2024-07-21T04:18:08.020" v="11195" actId="57"/>
        <pc:sldMkLst>
          <pc:docMk/>
          <pc:sldMk cId="1664620078" sldId="448"/>
        </pc:sldMkLst>
        <pc:spChg chg="mod">
          <ac:chgData name="Edwar Romero-Ramirez" userId="92bc0edd-ad5d-44a7-8ba7-72607029cc7a" providerId="ADAL" clId="{8F3B0F32-362B-4968-B306-BF3A18A6722B}" dt="2024-07-21T04:16:36.755" v="11151" actId="20577"/>
          <ac:spMkLst>
            <pc:docMk/>
            <pc:sldMk cId="1664620078" sldId="448"/>
            <ac:spMk id="2" creationId="{C758E6C4-8277-17E2-C336-125276539DF4}"/>
          </ac:spMkLst>
        </pc:spChg>
        <pc:spChg chg="mod">
          <ac:chgData name="Edwar Romero-Ramirez" userId="92bc0edd-ad5d-44a7-8ba7-72607029cc7a" providerId="ADAL" clId="{8F3B0F32-362B-4968-B306-BF3A18A6722B}" dt="2024-07-21T04:18:08.020" v="11195" actId="57"/>
          <ac:spMkLst>
            <pc:docMk/>
            <pc:sldMk cId="1664620078" sldId="448"/>
            <ac:spMk id="3" creationId="{7B3081A2-FE5E-4F77-2D5E-9228984DB2A2}"/>
          </ac:spMkLst>
        </pc:spChg>
      </pc:sldChg>
      <pc:sldChg chg="addSp modSp new del mod">
        <pc:chgData name="Edwar Romero-Ramirez" userId="92bc0edd-ad5d-44a7-8ba7-72607029cc7a" providerId="ADAL" clId="{8F3B0F32-362B-4968-B306-BF3A18A6722B}" dt="2024-07-21T04:15:22.332" v="11112" actId="47"/>
        <pc:sldMkLst>
          <pc:docMk/>
          <pc:sldMk cId="4259634800" sldId="448"/>
        </pc:sldMkLst>
        <pc:spChg chg="mod">
          <ac:chgData name="Edwar Romero-Ramirez" userId="92bc0edd-ad5d-44a7-8ba7-72607029cc7a" providerId="ADAL" clId="{8F3B0F32-362B-4968-B306-BF3A18A6722B}" dt="2024-07-21T04:05:45.225" v="11103"/>
          <ac:spMkLst>
            <pc:docMk/>
            <pc:sldMk cId="4259634800" sldId="448"/>
            <ac:spMk id="2" creationId="{353B3435-B09A-2E9E-273E-6C8002F2ECD4}"/>
          </ac:spMkLst>
        </pc:spChg>
        <pc:picChg chg="add mod">
          <ac:chgData name="Edwar Romero-Ramirez" userId="92bc0edd-ad5d-44a7-8ba7-72607029cc7a" providerId="ADAL" clId="{8F3B0F32-362B-4968-B306-BF3A18A6722B}" dt="2024-07-21T04:05:57.393" v="11105" actId="1076"/>
          <ac:picMkLst>
            <pc:docMk/>
            <pc:sldMk cId="4259634800" sldId="448"/>
            <ac:picMk id="5" creationId="{52C609F8-20D9-59B8-7746-03FFBECCE278}"/>
          </ac:picMkLst>
        </pc:picChg>
        <pc:picChg chg="add mod">
          <ac:chgData name="Edwar Romero-Ramirez" userId="92bc0edd-ad5d-44a7-8ba7-72607029cc7a" providerId="ADAL" clId="{8F3B0F32-362B-4968-B306-BF3A18A6722B}" dt="2024-07-21T04:06:20.735" v="11107" actId="1076"/>
          <ac:picMkLst>
            <pc:docMk/>
            <pc:sldMk cId="4259634800" sldId="448"/>
            <ac:picMk id="7" creationId="{81C01884-624D-78AF-25DC-510BD629F2A2}"/>
          </ac:picMkLst>
        </pc:picChg>
      </pc:sldChg>
      <pc:sldChg chg="add">
        <pc:chgData name="Edwar Romero-Ramirez" userId="92bc0edd-ad5d-44a7-8ba7-72607029cc7a" providerId="ADAL" clId="{8F3B0F32-362B-4968-B306-BF3A18A6722B}" dt="2024-07-21T16:30:38.924" v="11198"/>
        <pc:sldMkLst>
          <pc:docMk/>
          <pc:sldMk cId="591392704" sldId="449"/>
        </pc:sldMkLst>
      </pc:sldChg>
      <pc:sldChg chg="add">
        <pc:chgData name="Edwar Romero-Ramirez" userId="92bc0edd-ad5d-44a7-8ba7-72607029cc7a" providerId="ADAL" clId="{8F3B0F32-362B-4968-B306-BF3A18A6722B}" dt="2024-07-21T16:30:44.576" v="11200"/>
        <pc:sldMkLst>
          <pc:docMk/>
          <pc:sldMk cId="1823598240" sldId="450"/>
        </pc:sldMkLst>
      </pc:sldChg>
      <pc:sldMasterChg chg="modSldLayout">
        <pc:chgData name="Edwar Romero-Ramirez" userId="92bc0edd-ad5d-44a7-8ba7-72607029cc7a" providerId="ADAL" clId="{8F3B0F32-362B-4968-B306-BF3A18A6722B}" dt="2024-07-18T14:32:01.166" v="5651"/>
        <pc:sldMasterMkLst>
          <pc:docMk/>
          <pc:sldMasterMk cId="2659889967" sldId="2147483660"/>
        </pc:sldMasterMkLst>
        <pc:sldLayoutChg chg="addSp">
          <pc:chgData name="Edwar Romero-Ramirez" userId="92bc0edd-ad5d-44a7-8ba7-72607029cc7a" providerId="ADAL" clId="{8F3B0F32-362B-4968-B306-BF3A18A6722B}" dt="2024-07-18T14:32:01.166" v="5651"/>
          <pc:sldLayoutMkLst>
            <pc:docMk/>
            <pc:sldMasterMk cId="2659889967" sldId="2147483660"/>
            <pc:sldLayoutMk cId="4120492966" sldId="2147483662"/>
          </pc:sldLayoutMkLst>
          <pc:picChg chg="add">
            <ac:chgData name="Edwar Romero-Ramirez" userId="92bc0edd-ad5d-44a7-8ba7-72607029cc7a" providerId="ADAL" clId="{8F3B0F32-362B-4968-B306-BF3A18A6722B}" dt="2024-07-18T14:32:01.166" v="5651"/>
            <ac:picMkLst>
              <pc:docMk/>
              <pc:sldMasterMk cId="2659889967" sldId="2147483660"/>
              <pc:sldLayoutMk cId="4120492966" sldId="2147483662"/>
              <ac:picMk id="7" creationId="{7526CC25-5C01-F8EA-B554-029554AE62CA}"/>
            </ac:picMkLst>
          </pc:picChg>
          <pc:cxnChg chg="add">
            <ac:chgData name="Edwar Romero-Ramirez" userId="92bc0edd-ad5d-44a7-8ba7-72607029cc7a" providerId="ADAL" clId="{8F3B0F32-362B-4968-B306-BF3A18A6722B}" dt="2024-07-18T14:32:01.166" v="5651"/>
            <ac:cxnSpMkLst>
              <pc:docMk/>
              <pc:sldMasterMk cId="2659889967" sldId="2147483660"/>
              <pc:sldLayoutMk cId="4120492966" sldId="2147483662"/>
              <ac:cxnSpMk id="8" creationId="{AEA4691A-3103-65BD-D1F4-CAFC04348DC2}"/>
            </ac:cxnSpMkLst>
          </pc:cxnChg>
        </pc:sldLayoutChg>
      </pc:sldMasterChg>
    </pc:docChg>
  </pc:docChgLst>
  <pc:docChgLst>
    <pc:chgData name="Somak Das" userId="S::sdas@floridapoly.edu::98cebb13-2fc4-4808-95b9-daeb7e6acc01" providerId="AD" clId="Web-{C21EC2A7-D428-0CE4-8854-7EF7CCC7CEFF}"/>
    <pc:docChg chg="addSld modSld sldOrd modSection">
      <pc:chgData name="Somak Das" userId="S::sdas@floridapoly.edu::98cebb13-2fc4-4808-95b9-daeb7e6acc01" providerId="AD" clId="Web-{C21EC2A7-D428-0CE4-8854-7EF7CCC7CEFF}" dt="2024-10-04T17:51:36.222" v="305" actId="20577"/>
      <pc:docMkLst>
        <pc:docMk/>
      </pc:docMkLst>
      <pc:sldChg chg="modSp">
        <pc:chgData name="Somak Das" userId="S::sdas@floridapoly.edu::98cebb13-2fc4-4808-95b9-daeb7e6acc01" providerId="AD" clId="Web-{C21EC2A7-D428-0CE4-8854-7EF7CCC7CEFF}" dt="2024-10-04T13:35:49.694" v="20" actId="20577"/>
        <pc:sldMkLst>
          <pc:docMk/>
          <pc:sldMk cId="932761166" sldId="454"/>
        </pc:sldMkLst>
        <pc:spChg chg="mod">
          <ac:chgData name="Somak Das" userId="S::sdas@floridapoly.edu::98cebb13-2fc4-4808-95b9-daeb7e6acc01" providerId="AD" clId="Web-{C21EC2A7-D428-0CE4-8854-7EF7CCC7CEFF}" dt="2024-10-04T13:35:49.694" v="20" actId="20577"/>
          <ac:spMkLst>
            <pc:docMk/>
            <pc:sldMk cId="932761166" sldId="454"/>
            <ac:spMk id="3" creationId="{30300F95-A281-7F4A-1885-DBD0684D80E5}"/>
          </ac:spMkLst>
        </pc:spChg>
      </pc:sldChg>
      <pc:sldChg chg="modSp">
        <pc:chgData name="Somak Das" userId="S::sdas@floridapoly.edu::98cebb13-2fc4-4808-95b9-daeb7e6acc01" providerId="AD" clId="Web-{C21EC2A7-D428-0CE4-8854-7EF7CCC7CEFF}" dt="2024-10-04T17:31:06.630" v="90" actId="20577"/>
        <pc:sldMkLst>
          <pc:docMk/>
          <pc:sldMk cId="3360287271" sldId="455"/>
        </pc:sldMkLst>
        <pc:spChg chg="mod">
          <ac:chgData name="Somak Das" userId="S::sdas@floridapoly.edu::98cebb13-2fc4-4808-95b9-daeb7e6acc01" providerId="AD" clId="Web-{C21EC2A7-D428-0CE4-8854-7EF7CCC7CEFF}" dt="2024-10-04T17:31:06.630" v="90" actId="20577"/>
          <ac:spMkLst>
            <pc:docMk/>
            <pc:sldMk cId="3360287271" sldId="455"/>
            <ac:spMk id="3" creationId="{E406582D-94EB-A656-D2D5-E0207E5CAE7A}"/>
          </ac:spMkLst>
        </pc:spChg>
      </pc:sldChg>
      <pc:sldChg chg="modSp">
        <pc:chgData name="Somak Das" userId="S::sdas@floridapoly.edu::98cebb13-2fc4-4808-95b9-daeb7e6acc01" providerId="AD" clId="Web-{C21EC2A7-D428-0CE4-8854-7EF7CCC7CEFF}" dt="2024-10-04T17:41:12.691" v="173" actId="20577"/>
        <pc:sldMkLst>
          <pc:docMk/>
          <pc:sldMk cId="1763680411" sldId="456"/>
        </pc:sldMkLst>
        <pc:spChg chg="mod">
          <ac:chgData name="Somak Das" userId="S::sdas@floridapoly.edu::98cebb13-2fc4-4808-95b9-daeb7e6acc01" providerId="AD" clId="Web-{C21EC2A7-D428-0CE4-8854-7EF7CCC7CEFF}" dt="2024-10-04T17:41:12.691" v="173" actId="20577"/>
          <ac:spMkLst>
            <pc:docMk/>
            <pc:sldMk cId="1763680411" sldId="456"/>
            <ac:spMk id="3" creationId="{BA28B97A-F64A-C4C6-5297-8C89985F17CA}"/>
          </ac:spMkLst>
        </pc:spChg>
      </pc:sldChg>
      <pc:sldChg chg="modSp">
        <pc:chgData name="Somak Das" userId="S::sdas@floridapoly.edu::98cebb13-2fc4-4808-95b9-daeb7e6acc01" providerId="AD" clId="Web-{C21EC2A7-D428-0CE4-8854-7EF7CCC7CEFF}" dt="2024-10-04T17:51:36.222" v="305" actId="20577"/>
        <pc:sldMkLst>
          <pc:docMk/>
          <pc:sldMk cId="263902212" sldId="457"/>
        </pc:sldMkLst>
        <pc:spChg chg="mod">
          <ac:chgData name="Somak Das" userId="S::sdas@floridapoly.edu::98cebb13-2fc4-4808-95b9-daeb7e6acc01" providerId="AD" clId="Web-{C21EC2A7-D428-0CE4-8854-7EF7CCC7CEFF}" dt="2024-10-04T17:44:09.211" v="220" actId="20577"/>
          <ac:spMkLst>
            <pc:docMk/>
            <pc:sldMk cId="263902212" sldId="457"/>
            <ac:spMk id="2" creationId="{4DD3D878-9001-8237-37E5-0A4E5A717983}"/>
          </ac:spMkLst>
        </pc:spChg>
        <pc:spChg chg="mod">
          <ac:chgData name="Somak Das" userId="S::sdas@floridapoly.edu::98cebb13-2fc4-4808-95b9-daeb7e6acc01" providerId="AD" clId="Web-{C21EC2A7-D428-0CE4-8854-7EF7CCC7CEFF}" dt="2024-10-04T17:51:36.222" v="305" actId="20577"/>
          <ac:spMkLst>
            <pc:docMk/>
            <pc:sldMk cId="263902212" sldId="457"/>
            <ac:spMk id="3" creationId="{21BE386F-4E0C-ACC1-5F39-B1EBABDB29E5}"/>
          </ac:spMkLst>
        </pc:spChg>
      </pc:sldChg>
      <pc:sldChg chg="modSp new">
        <pc:chgData name="Somak Das" userId="S::sdas@floridapoly.edu::98cebb13-2fc4-4808-95b9-daeb7e6acc01" providerId="AD" clId="Web-{C21EC2A7-D428-0CE4-8854-7EF7CCC7CEFF}" dt="2024-10-04T17:30:48.723" v="86" actId="20577"/>
        <pc:sldMkLst>
          <pc:docMk/>
          <pc:sldMk cId="1580526024" sldId="458"/>
        </pc:sldMkLst>
        <pc:spChg chg="mod">
          <ac:chgData name="Somak Das" userId="S::sdas@floridapoly.edu::98cebb13-2fc4-4808-95b9-daeb7e6acc01" providerId="AD" clId="Web-{C21EC2A7-D428-0CE4-8854-7EF7CCC7CEFF}" dt="2024-10-04T13:35:16.287" v="6" actId="20577"/>
          <ac:spMkLst>
            <pc:docMk/>
            <pc:sldMk cId="1580526024" sldId="458"/>
            <ac:spMk id="2" creationId="{0E681EF2-B9F9-38A1-1584-5F516CC00AD5}"/>
          </ac:spMkLst>
        </pc:spChg>
        <pc:spChg chg="mod">
          <ac:chgData name="Somak Das" userId="S::sdas@floridapoly.edu::98cebb13-2fc4-4808-95b9-daeb7e6acc01" providerId="AD" clId="Web-{C21EC2A7-D428-0CE4-8854-7EF7CCC7CEFF}" dt="2024-10-04T17:30:48.723" v="86" actId="20577"/>
          <ac:spMkLst>
            <pc:docMk/>
            <pc:sldMk cId="1580526024" sldId="458"/>
            <ac:spMk id="3" creationId="{5A91F3A0-B8F2-EEC5-53D1-746E094D5B32}"/>
          </ac:spMkLst>
        </pc:spChg>
      </pc:sldChg>
      <pc:sldChg chg="modSp new">
        <pc:chgData name="Somak Das" userId="S::sdas@floridapoly.edu::98cebb13-2fc4-4808-95b9-daeb7e6acc01" providerId="AD" clId="Web-{C21EC2A7-D428-0CE4-8854-7EF7CCC7CEFF}" dt="2024-10-04T17:33:14.414" v="124" actId="20577"/>
        <pc:sldMkLst>
          <pc:docMk/>
          <pc:sldMk cId="214683070" sldId="459"/>
        </pc:sldMkLst>
        <pc:spChg chg="mod">
          <ac:chgData name="Somak Das" userId="S::sdas@floridapoly.edu::98cebb13-2fc4-4808-95b9-daeb7e6acc01" providerId="AD" clId="Web-{C21EC2A7-D428-0CE4-8854-7EF7CCC7CEFF}" dt="2024-10-04T13:37:31.243" v="50" actId="20577"/>
          <ac:spMkLst>
            <pc:docMk/>
            <pc:sldMk cId="214683070" sldId="459"/>
            <ac:spMk id="2" creationId="{0189FDC9-3570-CA9D-C610-A329C45A25D6}"/>
          </ac:spMkLst>
        </pc:spChg>
        <pc:spChg chg="mod">
          <ac:chgData name="Somak Das" userId="S::sdas@floridapoly.edu::98cebb13-2fc4-4808-95b9-daeb7e6acc01" providerId="AD" clId="Web-{C21EC2A7-D428-0CE4-8854-7EF7CCC7CEFF}" dt="2024-10-04T17:33:14.414" v="124" actId="20577"/>
          <ac:spMkLst>
            <pc:docMk/>
            <pc:sldMk cId="214683070" sldId="459"/>
            <ac:spMk id="3" creationId="{55A365DE-5E64-367D-37BC-1EF4B1E0DD91}"/>
          </ac:spMkLst>
        </pc:spChg>
      </pc:sldChg>
      <pc:sldChg chg="modSp new ord">
        <pc:chgData name="Somak Das" userId="S::sdas@floridapoly.edu::98cebb13-2fc4-4808-95b9-daeb7e6acc01" providerId="AD" clId="Web-{C21EC2A7-D428-0CE4-8854-7EF7CCC7CEFF}" dt="2024-10-04T17:44:24.368" v="221"/>
        <pc:sldMkLst>
          <pc:docMk/>
          <pc:sldMk cId="1800692805" sldId="460"/>
        </pc:sldMkLst>
        <pc:spChg chg="mod">
          <ac:chgData name="Somak Das" userId="S::sdas@floridapoly.edu::98cebb13-2fc4-4808-95b9-daeb7e6acc01" providerId="AD" clId="Web-{C21EC2A7-D428-0CE4-8854-7EF7CCC7CEFF}" dt="2024-10-04T17:40:20.941" v="163" actId="20577"/>
          <ac:spMkLst>
            <pc:docMk/>
            <pc:sldMk cId="1800692805" sldId="460"/>
            <ac:spMk id="2" creationId="{422906B4-E4CD-DED7-98BA-8188AE649B56}"/>
          </ac:spMkLst>
        </pc:spChg>
        <pc:spChg chg="mod">
          <ac:chgData name="Somak Das" userId="S::sdas@floridapoly.edu::98cebb13-2fc4-4808-95b9-daeb7e6acc01" providerId="AD" clId="Web-{C21EC2A7-D428-0CE4-8854-7EF7CCC7CEFF}" dt="2024-10-04T17:43:40.179" v="205" actId="20577"/>
          <ac:spMkLst>
            <pc:docMk/>
            <pc:sldMk cId="1800692805" sldId="460"/>
            <ac:spMk id="3" creationId="{6C0E2FE5-81B0-0075-12CA-993756AAB2C8}"/>
          </ac:spMkLst>
        </pc:spChg>
      </pc:sldChg>
    </pc:docChg>
  </pc:docChgLst>
  <pc:docChgLst>
    <pc:chgData name="Somak Das" userId="S::sdas@floridapoly.edu::98cebb13-2fc4-4808-95b9-daeb7e6acc01" providerId="AD" clId="Web-{2678222A-2AE6-D220-BE61-CDEA43E482D1}"/>
    <pc:docChg chg="modSld">
      <pc:chgData name="Somak Das" userId="S::sdas@floridapoly.edu::98cebb13-2fc4-4808-95b9-daeb7e6acc01" providerId="AD" clId="Web-{2678222A-2AE6-D220-BE61-CDEA43E482D1}" dt="2024-10-02T17:24:45.281" v="55" actId="20577"/>
      <pc:docMkLst>
        <pc:docMk/>
      </pc:docMkLst>
      <pc:sldChg chg="modSp">
        <pc:chgData name="Somak Das" userId="S::sdas@floridapoly.edu::98cebb13-2fc4-4808-95b9-daeb7e6acc01" providerId="AD" clId="Web-{2678222A-2AE6-D220-BE61-CDEA43E482D1}" dt="2024-10-02T17:24:45.281" v="55" actId="20577"/>
        <pc:sldMkLst>
          <pc:docMk/>
          <pc:sldMk cId="783844113" sldId="256"/>
        </pc:sldMkLst>
        <pc:spChg chg="mod">
          <ac:chgData name="Somak Das" userId="S::sdas@floridapoly.edu::98cebb13-2fc4-4808-95b9-daeb7e6acc01" providerId="AD" clId="Web-{2678222A-2AE6-D220-BE61-CDEA43E482D1}" dt="2024-10-02T17:24:45.281" v="55" actId="20577"/>
          <ac:spMkLst>
            <pc:docMk/>
            <pc:sldMk cId="783844113" sldId="256"/>
            <ac:spMk id="6" creationId="{86649F24-8FCC-CDEB-B4C7-3B4C1F0F6A52}"/>
          </ac:spMkLst>
        </pc:spChg>
      </pc:sldChg>
      <pc:sldChg chg="modSp">
        <pc:chgData name="Somak Das" userId="S::sdas@floridapoly.edu::98cebb13-2fc4-4808-95b9-daeb7e6acc01" providerId="AD" clId="Web-{2678222A-2AE6-D220-BE61-CDEA43E482D1}" dt="2024-10-02T17:24:44.609" v="42" actId="20577"/>
        <pc:sldMkLst>
          <pc:docMk/>
          <pc:sldMk cId="1929717596" sldId="356"/>
        </pc:sldMkLst>
        <pc:spChg chg="mod">
          <ac:chgData name="Somak Das" userId="S::sdas@floridapoly.edu::98cebb13-2fc4-4808-95b9-daeb7e6acc01" providerId="AD" clId="Web-{2678222A-2AE6-D220-BE61-CDEA43E482D1}" dt="2024-10-02T17:24:44.609" v="42" actId="20577"/>
          <ac:spMkLst>
            <pc:docMk/>
            <pc:sldMk cId="1929717596" sldId="356"/>
            <ac:spMk id="3" creationId="{EEA82FBA-2EB2-5C2F-0014-4EC7486CBC03}"/>
          </ac:spMkLst>
        </pc:spChg>
      </pc:sldChg>
    </pc:docChg>
  </pc:docChgLst>
  <pc:docChgLst>
    <pc:chgData name="Somak Das" userId="S::sdas@floridapoly.edu::98cebb13-2fc4-4808-95b9-daeb7e6acc01" providerId="AD" clId="Web-{8E6AA8E7-3D73-6AED-031A-8A1BB2D1823A}"/>
    <pc:docChg chg="modSld">
      <pc:chgData name="Somak Das" userId="S::sdas@floridapoly.edu::98cebb13-2fc4-4808-95b9-daeb7e6acc01" providerId="AD" clId="Web-{8E6AA8E7-3D73-6AED-031A-8A1BB2D1823A}" dt="2024-10-08T21:03:05.672" v="11" actId="20577"/>
      <pc:docMkLst>
        <pc:docMk/>
      </pc:docMkLst>
      <pc:sldChg chg="modSp">
        <pc:chgData name="Somak Das" userId="S::sdas@floridapoly.edu::98cebb13-2fc4-4808-95b9-daeb7e6acc01" providerId="AD" clId="Web-{8E6AA8E7-3D73-6AED-031A-8A1BB2D1823A}" dt="2024-10-08T21:03:05.672" v="11" actId="20577"/>
        <pc:sldMkLst>
          <pc:docMk/>
          <pc:sldMk cId="3071476983" sldId="469"/>
        </pc:sldMkLst>
        <pc:spChg chg="mod">
          <ac:chgData name="Somak Das" userId="S::sdas@floridapoly.edu::98cebb13-2fc4-4808-95b9-daeb7e6acc01" providerId="AD" clId="Web-{8E6AA8E7-3D73-6AED-031A-8A1BB2D1823A}" dt="2024-10-08T21:03:05.672" v="11" actId="20577"/>
          <ac:spMkLst>
            <pc:docMk/>
            <pc:sldMk cId="3071476983" sldId="469"/>
            <ac:spMk id="2" creationId="{C4B79BFB-3E9D-8397-C55F-4F82D1D3D122}"/>
          </ac:spMkLst>
        </pc:spChg>
      </pc:sldChg>
    </pc:docChg>
  </pc:docChgLst>
  <pc:docChgLst>
    <pc:chgData name="Edwar Romero-Ramirez" userId="92bc0edd-ad5d-44a7-8ba7-72607029cc7a" providerId="ADAL" clId="{452D8135-126C-44A3-B35E-5AD1D99354C2}"/>
    <pc:docChg chg="custSel addSld modSld modSection">
      <pc:chgData name="Edwar Romero-Ramirez" userId="92bc0edd-ad5d-44a7-8ba7-72607029cc7a" providerId="ADAL" clId="{452D8135-126C-44A3-B35E-5AD1D99354C2}" dt="2024-08-08T20:51:08.772" v="561" actId="14100"/>
      <pc:docMkLst>
        <pc:docMk/>
      </pc:docMkLst>
      <pc:sldChg chg="modSp mod">
        <pc:chgData name="Edwar Romero-Ramirez" userId="92bc0edd-ad5d-44a7-8ba7-72607029cc7a" providerId="ADAL" clId="{452D8135-126C-44A3-B35E-5AD1D99354C2}" dt="2024-08-08T20:42:55.094" v="10" actId="14100"/>
        <pc:sldMkLst>
          <pc:docMk/>
          <pc:sldMk cId="783844113" sldId="256"/>
        </pc:sldMkLst>
        <pc:spChg chg="mod">
          <ac:chgData name="Edwar Romero-Ramirez" userId="92bc0edd-ad5d-44a7-8ba7-72607029cc7a" providerId="ADAL" clId="{452D8135-126C-44A3-B35E-5AD1D99354C2}" dt="2024-08-08T20:42:55.094" v="10" actId="14100"/>
          <ac:spMkLst>
            <pc:docMk/>
            <pc:sldMk cId="783844113" sldId="256"/>
            <ac:spMk id="6" creationId="{86649F24-8FCC-CDEB-B4C7-3B4C1F0F6A52}"/>
          </ac:spMkLst>
        </pc:spChg>
      </pc:sldChg>
      <pc:sldChg chg="modSp mod">
        <pc:chgData name="Edwar Romero-Ramirez" userId="92bc0edd-ad5d-44a7-8ba7-72607029cc7a" providerId="ADAL" clId="{452D8135-126C-44A3-B35E-5AD1D99354C2}" dt="2024-08-08T20:43:15.395" v="23" actId="14100"/>
        <pc:sldMkLst>
          <pc:docMk/>
          <pc:sldMk cId="615294533" sldId="373"/>
        </pc:sldMkLst>
        <pc:spChg chg="mod">
          <ac:chgData name="Edwar Romero-Ramirez" userId="92bc0edd-ad5d-44a7-8ba7-72607029cc7a" providerId="ADAL" clId="{452D8135-126C-44A3-B35E-5AD1D99354C2}" dt="2024-08-08T20:43:15.395" v="23" actId="14100"/>
          <ac:spMkLst>
            <pc:docMk/>
            <pc:sldMk cId="615294533" sldId="373"/>
            <ac:spMk id="6" creationId="{86649F24-8FCC-CDEB-B4C7-3B4C1F0F6A52}"/>
          </ac:spMkLst>
        </pc:spChg>
        <pc:picChg chg="mod">
          <ac:chgData name="Edwar Romero-Ramirez" userId="92bc0edd-ad5d-44a7-8ba7-72607029cc7a" providerId="ADAL" clId="{452D8135-126C-44A3-B35E-5AD1D99354C2}" dt="2024-08-08T20:43:07.015" v="12" actId="1076"/>
          <ac:picMkLst>
            <pc:docMk/>
            <pc:sldMk cId="615294533" sldId="373"/>
            <ac:picMk id="4" creationId="{03A91DEA-A578-1C25-E401-D5C259262012}"/>
          </ac:picMkLst>
        </pc:picChg>
      </pc:sldChg>
      <pc:sldChg chg="modSp mod">
        <pc:chgData name="Edwar Romero-Ramirez" userId="92bc0edd-ad5d-44a7-8ba7-72607029cc7a" providerId="ADAL" clId="{452D8135-126C-44A3-B35E-5AD1D99354C2}" dt="2024-08-08T20:43:29.591" v="34" actId="14100"/>
        <pc:sldMkLst>
          <pc:docMk/>
          <pc:sldMk cId="345542850" sldId="428"/>
        </pc:sldMkLst>
        <pc:spChg chg="mod">
          <ac:chgData name="Edwar Romero-Ramirez" userId="92bc0edd-ad5d-44a7-8ba7-72607029cc7a" providerId="ADAL" clId="{452D8135-126C-44A3-B35E-5AD1D99354C2}" dt="2024-08-08T20:43:29.591" v="34" actId="14100"/>
          <ac:spMkLst>
            <pc:docMk/>
            <pc:sldMk cId="345542850" sldId="428"/>
            <ac:spMk id="6" creationId="{86649F24-8FCC-CDEB-B4C7-3B4C1F0F6A52}"/>
          </ac:spMkLst>
        </pc:spChg>
      </pc:sldChg>
      <pc:sldChg chg="modSp add mod">
        <pc:chgData name="Edwar Romero-Ramirez" userId="92bc0edd-ad5d-44a7-8ba7-72607029cc7a" providerId="ADAL" clId="{452D8135-126C-44A3-B35E-5AD1D99354C2}" dt="2024-08-08T20:44:18.212" v="47" actId="20577"/>
        <pc:sldMkLst>
          <pc:docMk/>
          <pc:sldMk cId="525564265" sldId="451"/>
        </pc:sldMkLst>
        <pc:spChg chg="mod">
          <ac:chgData name="Edwar Romero-Ramirez" userId="92bc0edd-ad5d-44a7-8ba7-72607029cc7a" providerId="ADAL" clId="{452D8135-126C-44A3-B35E-5AD1D99354C2}" dt="2024-08-08T20:44:18.212" v="47" actId="20577"/>
          <ac:spMkLst>
            <pc:docMk/>
            <pc:sldMk cId="525564265" sldId="451"/>
            <ac:spMk id="2" creationId="{B06250C4-E1A1-1705-FB6B-F7AD559456C6}"/>
          </ac:spMkLst>
        </pc:spChg>
      </pc:sldChg>
      <pc:sldChg chg="modSp add mod">
        <pc:chgData name="Edwar Romero-Ramirez" userId="92bc0edd-ad5d-44a7-8ba7-72607029cc7a" providerId="ADAL" clId="{452D8135-126C-44A3-B35E-5AD1D99354C2}" dt="2024-08-08T20:51:08.772" v="561" actId="14100"/>
        <pc:sldMkLst>
          <pc:docMk/>
          <pc:sldMk cId="1176918964" sldId="452"/>
        </pc:sldMkLst>
        <pc:spChg chg="mod">
          <ac:chgData name="Edwar Romero-Ramirez" userId="92bc0edd-ad5d-44a7-8ba7-72607029cc7a" providerId="ADAL" clId="{452D8135-126C-44A3-B35E-5AD1D99354C2}" dt="2024-08-08T20:44:24.215" v="54" actId="20577"/>
          <ac:spMkLst>
            <pc:docMk/>
            <pc:sldMk cId="1176918964" sldId="452"/>
            <ac:spMk id="2" creationId="{B06250C4-E1A1-1705-FB6B-F7AD559456C6}"/>
          </ac:spMkLst>
        </pc:spChg>
        <pc:spChg chg="mod">
          <ac:chgData name="Edwar Romero-Ramirez" userId="92bc0edd-ad5d-44a7-8ba7-72607029cc7a" providerId="ADAL" clId="{452D8135-126C-44A3-B35E-5AD1D99354C2}" dt="2024-08-08T20:51:08.772" v="561" actId="14100"/>
          <ac:spMkLst>
            <pc:docMk/>
            <pc:sldMk cId="1176918964" sldId="452"/>
            <ac:spMk id="3" creationId="{799B180D-4364-B046-CF85-E1C85B4035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EFA44-FC82-4FD3-8E70-6975CC294005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2D350-243F-4AD4-99B8-F2BB4966E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matlab/ref/plot.html#btzpndl-1" TargetMode="External"/><Relationship Id="rId3" Type="http://schemas.openxmlformats.org/officeDocument/2006/relationships/hyperlink" Target="https://www.mathworks.com/help/matlab/ref/plot.html#btzpm1x" TargetMode="External"/><Relationship Id="rId7" Type="http://schemas.openxmlformats.org/officeDocument/2006/relationships/hyperlink" Target="https://www.mathworks.com/help/matlab/ref/plot.html#bt2458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athworks.com/help/matlab/ref/plot.html#btzitot_sep_mw_3a76f056-2882-44d7-8e73-c695c0c54ca8" TargetMode="External"/><Relationship Id="rId5" Type="http://schemas.openxmlformats.org/officeDocument/2006/relationships/hyperlink" Target="https://www.mathworks.com/help/matlab/ref/plot.html#mw_52c5aef5-9f3e-4d29-b95f-485d73104bec" TargetMode="External"/><Relationship Id="rId4" Type="http://schemas.openxmlformats.org/officeDocument/2006/relationships/hyperlink" Target="https://www.mathworks.com/help/matlab/ref/plot.html#mw_6748a9ec-33eb-483b-b8f1-919954dfae40" TargetMode="External"/><Relationship Id="rId9" Type="http://schemas.openxmlformats.org/officeDocument/2006/relationships/hyperlink" Target="https://www.mathworks.com/help/matlab/ref/plot.html#btzpt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2D350-243F-4AD4-99B8-F2BB4966E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https://www.mathworks.com/help/matlab/ref/plot.html</a:t>
            </a:r>
          </a:p>
          <a:p>
            <a:pPr algn="l"/>
            <a:endParaRPr lang="en-US" b="1" i="0" dirty="0">
              <a:solidFill>
                <a:srgbClr val="40404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Description</a:t>
            </a:r>
          </a:p>
          <a:p>
            <a:pPr algn="l"/>
            <a:r>
              <a:rPr lang="en-US" b="1" i="0" dirty="0">
                <a:solidFill>
                  <a:srgbClr val="C0570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Vector and Matrix Data</a:t>
            </a:r>
          </a:p>
          <a:p>
            <a:pPr algn="r"/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example</a:t>
            </a:r>
            <a:endParaRPr lang="en-US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creates a 2-D line plot of the data in Y versus the corresponding values in 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To plot a set of coordinates connected by line segments, specify X and Y as vectors of the same length.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To plot multiple sets of coordinates on the same set of axes, specify at least one of X or Y as a matrix.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6"/>
              </a:rPr>
              <a:t>LineSpec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creates the plot using the specified line style, marker, and color.</a:t>
            </a:r>
          </a:p>
          <a:p>
            <a:pPr algn="r"/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7"/>
              </a:rPr>
              <a:t>example</a:t>
            </a:r>
            <a:endParaRPr lang="en-US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1,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1,...,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plots multiple pairs of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 and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-coordinates on the same set of axes. Use this syntax as an alternative to specifying coordinates as matrices.</a:t>
            </a:r>
          </a:p>
          <a:p>
            <a:pPr algn="r"/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8"/>
              </a:rPr>
              <a:t>example</a:t>
            </a:r>
            <a:endParaRPr lang="en-US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1,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1,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6"/>
              </a:rPr>
              <a:t>LineSpec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1,...,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X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6"/>
              </a:rPr>
              <a:t>LineSpec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assigns specific line styles, markers, and colors to each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pair. You can specify 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LineSpec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for some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pairs and omit it for others. For example, plot(X1,Y1,"o",X2,Y2) specifies markers for the first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pair but not for the second pair.</a:t>
            </a:r>
          </a:p>
          <a:p>
            <a:pPr algn="r"/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9"/>
              </a:rPr>
              <a:t>example</a:t>
            </a:r>
            <a:endParaRPr lang="en-US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plots Y against an implicit set of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-coordinates.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 Y is a vector, the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-coordinates range from 1 to length(Y).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 Y is a matrix, the plot contains one line for each column in Y. The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-coordinates range from 1 to the number of rows in Y.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 Y contains complex numbers, MATLAB</a:t>
            </a:r>
            <a:r>
              <a:rPr lang="en-US" b="0" i="0" baseline="3000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®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plots the imaginary part of Y versus the real part of Y. If you specify both X and Y, the imaginary part is ignored.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plot(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5"/>
              </a:rPr>
              <a:t>Y</a:t>
            </a:r>
            <a:r>
              <a:rPr lang="en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</a:t>
            </a:r>
            <a:r>
              <a:rPr lang="en-US" b="0" i="0" u="none" strike="noStrike" dirty="0" err="1">
                <a:solidFill>
                  <a:srgbClr val="0076A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6"/>
              </a:rPr>
              <a:t>LineSpec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 plots Y using implicit </a:t>
            </a:r>
            <a:r>
              <a:rPr lang="en-US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TIXGeneral"/>
              </a:rPr>
              <a:t>x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-coordinates, and specifies the line style, marker, and color.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2D350-243F-4AD4-99B8-F2BB4966E3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1FB7-7536-BF12-4637-A8EA5879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BBF39-EE22-7124-B442-B832FD7FD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5FC4-9671-E472-7700-236D24B6D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9A7E-0740-6BE5-DA36-5071724B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45C71-5DB8-7886-2EAF-899EA9C3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2919-9408-162D-FB7D-B69FDCB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6E3D3-40A4-C262-1E28-BF24624E5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6D948-D5B7-2F69-CC1E-DDA8DA79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1FB21-12C7-D6EB-35A2-83AA23F2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C1B04-26BF-7E1E-FCCA-017110CF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98119-B148-F62C-2F9C-63B12019E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C57A1-25FD-267B-3238-757DE1AEF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6CDA3-726F-A33B-9F2A-F1B0ADD0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62D2A-10AE-A406-35E9-FA6FF913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DA98F-F2DD-ECDB-52C8-504CAB28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7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F955-52FF-FAE4-362C-A8A9CC4F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8287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E18C-1611-97F4-DEA3-B4E26E071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C4FD-6F62-D9A4-8559-1E1F9A393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D4377-8B0E-42F2-738E-07616975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8649" y="644112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35B07-8008-E5D1-AD36-C1C18B42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0565" y="6441721"/>
            <a:ext cx="2456077" cy="365125"/>
          </a:xfrm>
        </p:spPr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1A9E0DC6-21EB-C0B1-1F05-7DCDBE310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15816" r="7415" b="20199"/>
          <a:stretch/>
        </p:blipFill>
        <p:spPr>
          <a:xfrm>
            <a:off x="9903759" y="6288808"/>
            <a:ext cx="2167566" cy="56919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82A340-504E-6FDF-9963-50F7C61F6EAF}"/>
              </a:ext>
            </a:extLst>
          </p:cNvPr>
          <p:cNvCxnSpPr/>
          <p:nvPr userDrawn="1"/>
        </p:nvCxnSpPr>
        <p:spPr>
          <a:xfrm flipV="1">
            <a:off x="0" y="898598"/>
            <a:ext cx="12192000" cy="87361"/>
          </a:xfrm>
          <a:prstGeom prst="line">
            <a:avLst/>
          </a:prstGeom>
          <a:ln w="38100">
            <a:solidFill>
              <a:srgbClr val="2E1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84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1E18-3A24-A6D3-4BAE-8ECEADFE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E0EC1-686D-6A31-0CA3-FE2A2EEE3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46E3-615A-C97D-3C22-9DC8F8B8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BBC48-0CF6-7485-7130-7689104E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AAC9-6E8E-91EB-59A0-143A0C42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3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7CC8-B849-CBA6-4D3D-BC9791C1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ED290-053F-C3BA-19FC-E501A8650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21F4F-0D23-F25C-F445-0A563B48A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3F285-AF8F-AD8E-2504-5F5DB8D7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FA2BB-4CA9-C6B7-81E0-6378EB46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49711-7E11-6211-A8F5-E6DFF59E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8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F910-7649-8423-B4C3-2355676B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E24A4-329E-A028-DF06-76589792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413DB-666D-B81A-9797-C71849F5C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EBECB-F2CB-9EBB-A572-63D7891BF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8F9BC-9FF9-49AA-6603-86D4AC991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B13BC-3456-28FB-E64F-A2DC5690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8B58F-AD1F-6F22-E0AC-BC12FE21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5FE92-AC01-3FD6-5984-1CCCD202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7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9463-487F-2509-F7DA-0DE66869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4BAB-5647-EC2E-FBAB-3AED7903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BAF56-71A6-64A4-087F-9988AC82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8ED76-0D68-F61C-D6E0-245DF77D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7E715-1F29-A7E9-2FBB-91508018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91AAA-6CB5-5BFD-AD96-4B11B861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6CEE-9491-D4EB-96D1-C1006FD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6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2A07-AE3C-08D4-BFB9-98E0657C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FB2D-979D-6235-2532-3012E01A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AB6F5-28A1-EA02-FA8D-54465ABC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5CF1C-EB26-DB22-35C3-AB5193A7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F8AE1-D56A-A6CE-62FD-9DDB1363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F09FD-F97B-4270-5BBE-CA2E7D46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45D0-9538-F56C-2992-9FB97964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249CD-1FA4-8698-B37B-9A5F5908D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87E4C-1F84-5B80-0DD7-E6884E86C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3B03D-EA21-A54C-C90E-19AB7F77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85FFA-AF6A-B51C-F047-7133663A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6704-EB99-241C-9BCA-60E6B8DF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1CA29-173F-692A-76D1-1E4164A8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136525"/>
            <a:ext cx="11741865" cy="941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4C159-F847-86AC-71F1-B151F2E27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503" y="1180848"/>
            <a:ext cx="11741865" cy="514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DEE09-26AC-0038-EE93-E62469DB5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2503" y="64269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E606-D488-4694-9CFE-BB71045E3BF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107BB-9C64-FB62-D540-C8C15EA1F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8884" y="64511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6F82F-67E0-4219-83DD-37D70FB75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1168" y="64411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099B-9400-4C61-A042-52C3EC2FD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1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2D8E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plo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A61C-9EA9-6B5C-168E-364956690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7C49E-495F-9BE5-982B-4EE28D864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A91DEA-A578-1C25-E401-D5C25926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48783612-A086-6017-2B13-66153B440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53" y="4429919"/>
            <a:ext cx="2867668" cy="2288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649F24-8FCC-CDEB-B4C7-3B4C1F0F6A52}"/>
              </a:ext>
            </a:extLst>
          </p:cNvPr>
          <p:cNvSpPr txBox="1">
            <a:spLocks/>
          </p:cNvSpPr>
          <p:nvPr/>
        </p:nvSpPr>
        <p:spPr>
          <a:xfrm>
            <a:off x="264978" y="0"/>
            <a:ext cx="7891955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7200" b="1" dirty="0"/>
              <a:t>IDS 1721 </a:t>
            </a:r>
          </a:p>
          <a:p>
            <a:pPr algn="l">
              <a:defRPr/>
            </a:pPr>
            <a:r>
              <a:rPr lang="en-US" sz="7200" b="1" dirty="0"/>
              <a:t>Computing and Problem Solving for STEM</a:t>
            </a:r>
            <a:br>
              <a:rPr lang="en-US" sz="7200" b="1" dirty="0"/>
            </a:br>
            <a:r>
              <a:rPr lang="en-US" sz="6500" b="1" dirty="0">
                <a:solidFill>
                  <a:srgbClr val="7030A0"/>
                </a:solidFill>
              </a:rPr>
              <a:t>Chapter 04</a:t>
            </a:r>
          </a:p>
          <a:p>
            <a:pPr algn="l">
              <a:defRPr/>
            </a:pPr>
            <a:r>
              <a:rPr lang="en-US" sz="6500" b="1" dirty="0">
                <a:solidFill>
                  <a:srgbClr val="7030A0"/>
                </a:solidFill>
              </a:rPr>
              <a:t>Vectors and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4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1A31-AFDA-9145-2B18-6CBD05448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Special Indexing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1F65-A375-3F3C-7FF1-B7F74BB77B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dirty="0">
                <a:ea typeface="+mn-lt"/>
                <a:cs typeface="+mn-lt"/>
              </a:rPr>
              <a:t> keyword </a:t>
            </a:r>
            <a:r>
              <a:rPr lang="en-US" b="1" dirty="0">
                <a:latin typeface="Consolas"/>
              </a:rPr>
              <a:t>end</a:t>
            </a:r>
            <a:r>
              <a:rPr lang="en-US" dirty="0">
                <a:ea typeface="+mn-lt"/>
                <a:cs typeface="+mn-lt"/>
              </a:rPr>
              <a:t> can be used to reference the last element of a dimension.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Try the following in the command window...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alibri" panose="020F0502020204030204"/>
                <a:ea typeface="Calibri" panose="020F0502020204030204"/>
                <a:cs typeface="Calibri" panose="020F0502020204030204"/>
              </a:rPr>
              <a:t>For vectors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err="1">
                <a:latin typeface="Consolas"/>
              </a:rPr>
              <a:t>lastEl</a:t>
            </a:r>
            <a:r>
              <a:rPr lang="en-US" dirty="0">
                <a:latin typeface="Consolas"/>
              </a:rPr>
              <a:t> = r(end);  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err="1">
                <a:latin typeface="Consolas"/>
              </a:rPr>
              <a:t>secLast</a:t>
            </a:r>
            <a:r>
              <a:rPr lang="en-US" dirty="0">
                <a:latin typeface="Consolas"/>
              </a:rPr>
              <a:t> = r(end-1);</a:t>
            </a:r>
          </a:p>
          <a:p>
            <a:pPr marL="0" indent="0">
              <a:buNone/>
            </a:pPr>
            <a:r>
              <a:rPr lang="en-US" dirty="0">
                <a:latin typeface="Consolas"/>
                <a:ea typeface="+mn-lt"/>
                <a:cs typeface="+mn-lt"/>
              </a:rPr>
              <a:t>&gt;&gt; </a:t>
            </a:r>
            <a:r>
              <a:rPr lang="en-US" dirty="0" err="1">
                <a:latin typeface="Consolas"/>
                <a:ea typeface="+mn-lt"/>
                <a:cs typeface="+mn-lt"/>
              </a:rPr>
              <a:t>subVec</a:t>
            </a:r>
            <a:r>
              <a:rPr lang="en-US" dirty="0">
                <a:latin typeface="Consolas"/>
                <a:ea typeface="+mn-lt"/>
                <a:cs typeface="+mn-lt"/>
              </a:rPr>
              <a:t> = </a:t>
            </a:r>
            <a:r>
              <a:rPr lang="en-US" dirty="0" err="1">
                <a:latin typeface="Consolas"/>
                <a:ea typeface="+mn-lt"/>
                <a:cs typeface="+mn-lt"/>
              </a:rPr>
              <a:t>vec</a:t>
            </a:r>
            <a:r>
              <a:rPr lang="en-US" dirty="0">
                <a:latin typeface="Consolas"/>
                <a:ea typeface="+mn-lt"/>
                <a:cs typeface="+mn-lt"/>
              </a:rPr>
              <a:t>(4:end);</a:t>
            </a:r>
            <a:r>
              <a:rPr lang="en-US" dirty="0">
                <a:latin typeface="Consolas"/>
              </a:rPr>
              <a:t>
</a:t>
            </a:r>
          </a:p>
          <a:p>
            <a:pPr marL="0" indent="0">
              <a:buNone/>
            </a:pPr>
            <a:r>
              <a:rPr lang="en-US" dirty="0">
                <a:latin typeface="Calibri"/>
                <a:ea typeface="Calibri"/>
                <a:cs typeface="Calibri"/>
              </a:rPr>
              <a:t>For matrices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lastRow</a:t>
            </a:r>
            <a:r>
              <a:rPr lang="en-US" dirty="0">
                <a:latin typeface="Consolas"/>
              </a:rPr>
              <a:t> = A(end, :); </a:t>
            </a:r>
            <a:endParaRPr lang="en-US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34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25BE-D148-E9E9-96F0-E8D98A3D33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Logical Indexing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3C58-E0BF-50FA-6E85-18EA244CB2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Instead of specifying indices, we can extract elements that satisfy a certain condition by applying a logical expression.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vec</a:t>
            </a:r>
            <a:r>
              <a:rPr lang="en-US" dirty="0">
                <a:latin typeface="Consolas"/>
              </a:rPr>
              <a:t> = [2 –1 4 3 7 0 -3];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subVec</a:t>
            </a:r>
            <a:r>
              <a:rPr lang="en-US" dirty="0">
                <a:latin typeface="Consolas"/>
              </a:rPr>
              <a:t> = </a:t>
            </a:r>
            <a:r>
              <a:rPr lang="en-US" dirty="0" err="1">
                <a:latin typeface="Consolas"/>
              </a:rPr>
              <a:t>vec</a:t>
            </a:r>
            <a:r>
              <a:rPr lang="en-US" dirty="0">
                <a:latin typeface="Consolas"/>
              </a:rPr>
              <a:t>(</a:t>
            </a:r>
            <a:r>
              <a:rPr lang="en-US" dirty="0" err="1">
                <a:latin typeface="Consolas"/>
              </a:rPr>
              <a:t>vec</a:t>
            </a:r>
            <a:r>
              <a:rPr lang="en-US" dirty="0">
                <a:latin typeface="Consolas"/>
              </a:rPr>
              <a:t>&gt;3);</a:t>
            </a:r>
          </a:p>
          <a:p>
            <a:pPr marL="0" indent="0">
              <a:buNone/>
            </a:pP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matB</a:t>
            </a:r>
            <a:r>
              <a:rPr lang="en-US" dirty="0">
                <a:latin typeface="Consolas"/>
              </a:rPr>
              <a:t> = [2 5 8; 3 6 9; 1 4 7];
&gt;&gt; result = </a:t>
            </a:r>
            <a:r>
              <a:rPr lang="en-US" dirty="0" err="1">
                <a:latin typeface="Consolas"/>
              </a:rPr>
              <a:t>matrixB</a:t>
            </a:r>
            <a:r>
              <a:rPr lang="en-US" dirty="0">
                <a:latin typeface="Consolas"/>
              </a:rPr>
              <a:t>(</a:t>
            </a:r>
            <a:r>
              <a:rPr lang="en-US" dirty="0" err="1">
                <a:latin typeface="Consolas"/>
              </a:rPr>
              <a:t>matrixB</a:t>
            </a:r>
            <a:r>
              <a:rPr lang="en-US" dirty="0">
                <a:latin typeface="Consolas"/>
              </a:rPr>
              <a:t> &gt; 5); </a:t>
            </a:r>
            <a:endParaRPr lang="en-US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30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A992-6E23-018D-75E1-AD45192605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Extracting properties of an 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59C31-2C1B-2EF2-7ED9-E9D0488B6E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</a:t>
            </a:r>
            <a:r>
              <a:rPr lang="en-US" b="1" dirty="0">
                <a:ea typeface="+mn-lt"/>
                <a:cs typeface="+mn-lt"/>
              </a:rPr>
              <a:t>size</a:t>
            </a:r>
            <a:r>
              <a:rPr lang="en-US" dirty="0">
                <a:ea typeface="+mn-lt"/>
                <a:cs typeface="+mn-lt"/>
              </a:rPr>
              <a:t> of an array refers to the number of rows and columns (or elements in each dimension for multi-dimensional arrays).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latin typeface="Consolas"/>
                <a:ea typeface="+mn-lt"/>
                <a:cs typeface="+mn-lt"/>
              </a:rPr>
              <a:t>&gt;&gt; </a:t>
            </a:r>
            <a:r>
              <a:rPr lang="en-US" dirty="0" err="1">
                <a:latin typeface="Consolas"/>
                <a:ea typeface="+mn-lt"/>
                <a:cs typeface="+mn-lt"/>
              </a:rPr>
              <a:t>sz</a:t>
            </a:r>
            <a:r>
              <a:rPr lang="en-US" dirty="0">
                <a:latin typeface="Consolas"/>
              </a:rPr>
              <a:t> = size(A);
</a:t>
            </a: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</a:t>
            </a:r>
            <a:r>
              <a:rPr lang="en-US" b="1" dirty="0">
                <a:ea typeface="+mn-lt"/>
                <a:cs typeface="+mn-lt"/>
              </a:rPr>
              <a:t>length</a:t>
            </a:r>
            <a:r>
              <a:rPr lang="en-US" dirty="0">
                <a:ea typeface="+mn-lt"/>
                <a:cs typeface="+mn-lt"/>
              </a:rPr>
              <a:t> function returns the largest dimension of vectors or matrices (useful for vectors).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 dirty="0">
                <a:latin typeface="Consolas"/>
              </a:rPr>
              <a:t>&gt;&gt;</a:t>
            </a:r>
            <a:r>
              <a:rPr lang="en-US" dirty="0" err="1">
                <a:latin typeface="Consolas"/>
              </a:rPr>
              <a:t>len</a:t>
            </a:r>
            <a:r>
              <a:rPr lang="en-US" dirty="0">
                <a:latin typeface="Consolas"/>
              </a:rPr>
              <a:t> = length(B);  </a:t>
            </a:r>
            <a:br>
              <a:rPr lang="en-US" dirty="0">
                <a:latin typeface="Consolas"/>
              </a:rPr>
            </a:b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To determine the total number of elements in an array, we use the </a:t>
            </a:r>
            <a:r>
              <a:rPr lang="en-US" dirty="0" err="1">
                <a:latin typeface="Consolas"/>
              </a:rPr>
              <a:t>numel</a:t>
            </a:r>
            <a:r>
              <a:rPr lang="en-US" dirty="0">
                <a:ea typeface="+mn-lt"/>
                <a:cs typeface="+mn-lt"/>
              </a:rPr>
              <a:t> function which returns the total number of elements in the array, irrespective of the number of dimensions.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totEl</a:t>
            </a:r>
            <a:r>
              <a:rPr lang="en-US" dirty="0">
                <a:latin typeface="Consolas"/>
              </a:rPr>
              <a:t> = </a:t>
            </a:r>
            <a:r>
              <a:rPr lang="en-US" dirty="0" err="1">
                <a:latin typeface="Consolas"/>
              </a:rPr>
              <a:t>numel</a:t>
            </a:r>
            <a:r>
              <a:rPr lang="en-US" dirty="0">
                <a:latin typeface="Consolas"/>
              </a:rPr>
              <a:t>(A);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52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0F13-58E5-F2B6-706A-63B5AD7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214394"/>
            <a:ext cx="11741865" cy="48529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200" dirty="0">
                <a:latin typeface="Arial Black"/>
              </a:rPr>
              <a:t>Exercise 1: Output the elements with odd indices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22D5-A3CD-C08F-1B1D-E7B6B32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Given an array of integers from user, display the elements with odd indices.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Example:</a:t>
            </a:r>
            <a:endParaRPr lang="en-US" dirty="0">
              <a:cs typeface="Calibri" panose="020F0502020204030204"/>
            </a:endParaRPr>
          </a:p>
          <a:p>
            <a:pPr marL="457200" indent="-457200"/>
            <a:r>
              <a:rPr lang="en-US" b="1" dirty="0">
                <a:cs typeface="Calibri" panose="020F0502020204030204"/>
              </a:rPr>
              <a:t>Input: </a:t>
            </a:r>
            <a:r>
              <a:rPr lang="en-US" dirty="0">
                <a:cs typeface="Calibri" panose="020F0502020204030204"/>
              </a:rPr>
              <a:t>[ 4, 2, 6, 7, 1, 9, 14, 5]</a:t>
            </a:r>
          </a:p>
          <a:p>
            <a:pPr marL="457200" indent="-457200"/>
            <a:r>
              <a:rPr lang="en-US" b="1" dirty="0">
                <a:cs typeface="Calibri" panose="020F0502020204030204"/>
              </a:rPr>
              <a:t>Output:   </a:t>
            </a:r>
            <a:r>
              <a:rPr lang="en-US" dirty="0">
                <a:cs typeface="Calibri" panose="020F0502020204030204"/>
              </a:rPr>
              <a:t>4   6    1   14</a:t>
            </a:r>
          </a:p>
        </p:txBody>
      </p:sp>
    </p:spTree>
    <p:extLst>
      <p:ext uri="{BB962C8B-B14F-4D97-AF65-F5344CB8AC3E}">
        <p14:creationId xmlns:p14="http://schemas.microsoft.com/office/powerpoint/2010/main" val="104605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A708FC-A151-EF18-A7AF-654F7FFE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53" y="1123332"/>
            <a:ext cx="7662333" cy="38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2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D56B-8C51-2A96-D967-530A44E5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136525"/>
            <a:ext cx="11741865" cy="64786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Arial Black"/>
              </a:rPr>
              <a:t>Exercise 2 : Find the max/min 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784F-1F59-D9B9-F496-9AE0613D5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73239"/>
                </a:solidFill>
                <a:latin typeface="Nunito"/>
              </a:rPr>
              <a:t>Given an array of integers from user, find the maximum value of the array.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800" b="1" dirty="0">
              <a:solidFill>
                <a:srgbClr val="273239"/>
              </a:solidFill>
              <a:latin typeface="Nunito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273239"/>
                </a:solidFill>
                <a:latin typeface="Nunito"/>
              </a:rPr>
              <a:t>Examples: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b="1" i="1" dirty="0">
                <a:solidFill>
                  <a:srgbClr val="273239"/>
                </a:solidFill>
                <a:latin typeface="Nunito"/>
              </a:rPr>
              <a:t>Input: </a:t>
            </a:r>
            <a:r>
              <a:rPr lang="en-US" sz="2800" i="1" dirty="0">
                <a:solidFill>
                  <a:srgbClr val="273239"/>
                </a:solidFill>
                <a:latin typeface="Nunito"/>
              </a:rPr>
              <a:t>[22, 14, 8, 17, 35, 3]</a:t>
            </a:r>
            <a:br>
              <a:rPr lang="en-US" sz="2800" i="1" dirty="0">
                <a:latin typeface="Nunito"/>
              </a:rPr>
            </a:br>
            <a:r>
              <a:rPr lang="en-US" sz="2800" b="1" i="1" dirty="0">
                <a:solidFill>
                  <a:srgbClr val="273239"/>
                </a:solidFill>
                <a:latin typeface="Nunito"/>
              </a:rPr>
              <a:t>Output: </a:t>
            </a:r>
            <a:r>
              <a:rPr lang="en-US" sz="2800" i="1" dirty="0">
                <a:solidFill>
                  <a:srgbClr val="273239"/>
                </a:solidFill>
                <a:latin typeface="Nunito"/>
              </a:rPr>
              <a:t> Maximum value = 35</a:t>
            </a: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22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4F88F59-14D7-354A-B845-E6D1296C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05" y="792487"/>
            <a:ext cx="8159750" cy="52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16D7-1C5A-E532-0679-417D25BC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136525"/>
            <a:ext cx="11741865" cy="62528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Arial Black"/>
              </a:rPr>
              <a:t>Exercise 3: Reverse an array  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898C-49CD-4785-66E8-19D55D9A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273239"/>
                </a:solidFill>
                <a:latin typeface="Nunito"/>
              </a:rPr>
              <a:t>Given an array </a:t>
            </a:r>
            <a:r>
              <a:rPr lang="en-US" sz="2800" b="1" dirty="0" err="1">
                <a:solidFill>
                  <a:srgbClr val="273239"/>
                </a:solidFill>
                <a:latin typeface="Nunito"/>
              </a:rPr>
              <a:t>arr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 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from the user, 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reverse 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the order of the array. 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273239"/>
                </a:solidFill>
                <a:latin typeface="Nunito"/>
              </a:rPr>
              <a:t>Rearrange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 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the elements such that the 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first 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element becomes the 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last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, the 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second 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element becomes </a:t>
            </a:r>
            <a:r>
              <a:rPr lang="en-US" sz="2800" b="1" dirty="0">
                <a:solidFill>
                  <a:srgbClr val="273239"/>
                </a:solidFill>
                <a:latin typeface="Nunito"/>
              </a:rPr>
              <a:t>second last</a:t>
            </a:r>
            <a:r>
              <a:rPr lang="en-US" sz="2800" dirty="0">
                <a:solidFill>
                  <a:srgbClr val="273239"/>
                </a:solidFill>
                <a:latin typeface="Nunito"/>
              </a:rPr>
              <a:t> and so on...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800" b="1" dirty="0">
              <a:solidFill>
                <a:srgbClr val="273239"/>
              </a:solidFill>
              <a:latin typeface="Nunito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273239"/>
                </a:solidFill>
                <a:latin typeface="Nunito"/>
              </a:rPr>
              <a:t>Examples:</a:t>
            </a:r>
            <a:endParaRPr lang="en-US" sz="2800" dirty="0">
              <a:ea typeface="Calibri"/>
              <a:cs typeface="Calibri"/>
            </a:endParaRPr>
          </a:p>
          <a:p>
            <a:r>
              <a:rPr lang="en-US" sz="2800" b="1" i="1" dirty="0">
                <a:solidFill>
                  <a:srgbClr val="273239"/>
                </a:solidFill>
                <a:latin typeface="Nunito"/>
              </a:rPr>
              <a:t>Input: </a:t>
            </a:r>
            <a:r>
              <a:rPr lang="en-US" sz="2800" i="1" dirty="0" err="1">
                <a:solidFill>
                  <a:srgbClr val="273239"/>
                </a:solidFill>
                <a:latin typeface="Nunito"/>
              </a:rPr>
              <a:t>arr</a:t>
            </a:r>
            <a:r>
              <a:rPr lang="en-US" sz="2800" i="1" dirty="0">
                <a:solidFill>
                  <a:srgbClr val="273239"/>
                </a:solidFill>
                <a:latin typeface="Nunito"/>
              </a:rPr>
              <a:t> = [1, 4, 3, 2, 6, 5] </a:t>
            </a:r>
            <a:br>
              <a:rPr lang="en-US" sz="2800" i="1" dirty="0">
                <a:latin typeface="Nunito"/>
              </a:rPr>
            </a:br>
            <a:r>
              <a:rPr lang="en-US" sz="2800" i="1" dirty="0">
                <a:solidFill>
                  <a:srgbClr val="273239"/>
                </a:solidFill>
                <a:latin typeface="Nunito"/>
              </a:rPr>
              <a:t>Output:   5    6    2    3    4    1</a:t>
            </a:r>
            <a:br>
              <a:rPr lang="en-US" sz="2800" i="1" dirty="0">
                <a:latin typeface="Nunito"/>
              </a:rPr>
            </a:br>
            <a:endParaRPr lang="en-US" sz="2800" i="1" dirty="0">
              <a:solidFill>
                <a:srgbClr val="273239"/>
              </a:solidFill>
              <a:latin typeface="Nunito"/>
            </a:endParaRPr>
          </a:p>
          <a:p>
            <a:r>
              <a:rPr lang="en-US" sz="2800" b="1" i="1" dirty="0">
                <a:solidFill>
                  <a:srgbClr val="273239"/>
                </a:solidFill>
                <a:latin typeface="Nunito"/>
              </a:rPr>
              <a:t>Input: </a:t>
            </a:r>
            <a:r>
              <a:rPr lang="en-US" sz="2800" i="1" dirty="0" err="1">
                <a:solidFill>
                  <a:srgbClr val="273239"/>
                </a:solidFill>
                <a:latin typeface="Nunito"/>
              </a:rPr>
              <a:t>arr</a:t>
            </a:r>
            <a:r>
              <a:rPr lang="en-US" sz="2800" i="1" dirty="0">
                <a:solidFill>
                  <a:srgbClr val="273239"/>
                </a:solidFill>
                <a:latin typeface="Nunito"/>
              </a:rPr>
              <a:t> = [4, 2, 1, 3] </a:t>
            </a:r>
            <a:br>
              <a:rPr lang="en-US" sz="2800" i="1" dirty="0">
                <a:latin typeface="Nunito"/>
              </a:rPr>
            </a:br>
            <a:r>
              <a:rPr lang="en-US" sz="2800" i="1" dirty="0">
                <a:solidFill>
                  <a:srgbClr val="273239"/>
                </a:solidFill>
                <a:latin typeface="Nunito"/>
              </a:rPr>
              <a:t>Output:  3    1    2    4</a:t>
            </a:r>
            <a:endParaRPr lang="en-US" sz="2800" i="1" dirty="0">
              <a:solidFill>
                <a:srgbClr val="273239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39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E0B6B5-F5A7-1C66-8AE9-0D52FEBA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48" y="1122843"/>
            <a:ext cx="7514166" cy="46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4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6E5-265F-F442-EA55-C43CB62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168275"/>
            <a:ext cx="11741865" cy="613294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Arial Black"/>
              </a:rPr>
              <a:t>Plotting a graph using 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3015-376D-6B35-AF9B-2660FB4CC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To plot trigonometric functions in MATLAB and annotate the graph, we can follow these steps.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Steps</a:t>
            </a:r>
            <a:r>
              <a:rPr lang="en-US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Define the range of </a:t>
            </a:r>
            <a:r>
              <a:rPr lang="en-US" dirty="0">
                <a:latin typeface="Consolas"/>
              </a:rPr>
              <a:t>x</a:t>
            </a:r>
            <a:r>
              <a:rPr lang="en-US" dirty="0">
                <a:ea typeface="+mn-lt"/>
                <a:cs typeface="+mn-lt"/>
              </a:rPr>
              <a:t> values.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Calculate the corresponding </a:t>
            </a:r>
            <a:r>
              <a:rPr lang="en-US" dirty="0">
                <a:latin typeface="Consolas"/>
              </a:rPr>
              <a:t>y</a:t>
            </a:r>
            <a:r>
              <a:rPr lang="en-US" dirty="0">
                <a:ea typeface="+mn-lt"/>
                <a:cs typeface="+mn-lt"/>
              </a:rPr>
              <a:t> values for sine and cosine.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Plot the graphs.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Annotate the graph with labels, arrows, and markers for specific points.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69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5C4D-1560-F5A9-FF2F-0B5C79D1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3" y="136525"/>
            <a:ext cx="11741865" cy="7156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Arrays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BCF6-FE7E-A144-CC71-E5CB4F1F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03" y="1180848"/>
            <a:ext cx="11741865" cy="54577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Arrays are fundamental data structures that allow you to store, organize, and </a:t>
            </a:r>
            <a:r>
              <a:rPr lang="en-US">
                <a:ea typeface="+mn-lt"/>
                <a:cs typeface="+mn-lt"/>
              </a:rPr>
              <a:t>manipulate data </a:t>
            </a:r>
          </a:p>
          <a:p>
            <a:r>
              <a:rPr lang="en-US" dirty="0">
                <a:ea typeface="+mn-lt"/>
                <a:cs typeface="+mn-lt"/>
              </a:rPr>
              <a:t>An array is essentially a collection of elements </a:t>
            </a:r>
          </a:p>
          <a:p>
            <a:r>
              <a:rPr lang="en-US" dirty="0">
                <a:ea typeface="+mn-lt"/>
                <a:cs typeface="+mn-lt"/>
              </a:rPr>
              <a:t>Each element is indexed by a position 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/>
              <a:t>Arrays in MATLAB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Vectors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Row Vector</a:t>
            </a:r>
            <a:r>
              <a:rPr lang="en-US" dirty="0">
                <a:ea typeface="+mn-lt"/>
                <a:cs typeface="+mn-lt"/>
              </a:rPr>
              <a:t>: A 1D array with elements arranged in a single row.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Column Vector</a:t>
            </a:r>
            <a:r>
              <a:rPr lang="en-US" dirty="0">
                <a:ea typeface="+mn-lt"/>
                <a:cs typeface="+mn-lt"/>
              </a:rPr>
              <a:t>: A 1D array with elements arranged in a single column.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Matrices</a:t>
            </a:r>
            <a:r>
              <a:rPr lang="en-US" dirty="0">
                <a:ea typeface="+mn-lt"/>
                <a:cs typeface="+mn-lt"/>
              </a:rPr>
              <a:t>: A 2D array with elements arranged in rows and columns.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Multidimensional Arrays</a:t>
            </a:r>
            <a:r>
              <a:rPr lang="en-US" dirty="0">
                <a:ea typeface="+mn-lt"/>
                <a:cs typeface="+mn-lt"/>
              </a:rPr>
              <a:t>: Arrays with more than two dimensions, often used in advanced data structures.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98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EC0C-FFFA-2C0E-9C8D-01DBD5BB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plot()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BE52-DC64-E2D5-FF79-597182055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04" y="1180848"/>
            <a:ext cx="5823496" cy="5147284"/>
          </a:xfrm>
        </p:spPr>
        <p:txBody>
          <a:bodyPr/>
          <a:lstStyle/>
          <a:p>
            <a:r>
              <a:rPr lang="en-US" dirty="0"/>
              <a:t>There are several marker types, and several line types</a:t>
            </a:r>
          </a:p>
          <a:p>
            <a:r>
              <a:rPr lang="en-US" sz="2800" dirty="0">
                <a:hlinkClick r:id="rId3"/>
              </a:rPr>
              <a:t>https://www.mathworks.com/help/matlab/ref/plot.html</a:t>
            </a:r>
            <a:endParaRPr lang="en-US" sz="2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292DA-6BFF-304A-C13D-1105DD6FC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88"/>
          <a:stretch/>
        </p:blipFill>
        <p:spPr>
          <a:xfrm>
            <a:off x="6165467" y="0"/>
            <a:ext cx="602653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49C9F-F40B-82C3-3612-B8D95932C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66" y="3294246"/>
            <a:ext cx="3897476" cy="34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7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F23D-693B-785C-084A-EB0B11CE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Built-in Mathematical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E78D-6B7D-3BD5-4E73-808619EC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03" y="1117348"/>
            <a:ext cx="11741865" cy="559178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MATLAB has a rich library of built-in mathematical functions that can be applied directly to arrays. Some common functions include: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Sine, Cosine, and Tangent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X = [0, pi/4, pi/2, pi];
&gt;&gt; S = sin(X);    % Sine of each element
&gt;&gt; C = cos(X);    % Cosine of each element
&gt;&gt; T = tan(X);    % Tangent of each element
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Exponential and Logarithms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A = [1, 2, 3; 4, 5, 6];
&gt;&gt; E = exp(A);        % Exponential of each element
&gt;&gt; L = log(A);        % Natural logarithm of each element
&gt;&gt; L10 = log10(A);    % Logarithm base 10 of each element
</a:t>
            </a:r>
            <a:endParaRPr lang="en-US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Square Root and Absolute Value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A = [-9, 16, 25];
&gt;&gt; SQ = sqrt(A);      % Square root of each element
&gt;&gt; ABS = abs(A);      % Absolute value of each element</a:t>
            </a:r>
            <a:endParaRPr lang="en-US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45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28CCBD4-A548-CF60-CEA5-89A5C838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3" y="1891095"/>
            <a:ext cx="5819418" cy="3073758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B506DE20-13DB-A018-5CF0-290F33F1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97" y="1269537"/>
            <a:ext cx="4917688" cy="4114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C4ED392-13A6-F17C-6D61-C1FD09CC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Plot 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3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text&#10;&#10;Description automatically generated">
            <a:extLst>
              <a:ext uri="{FF2B5EF4-FFF2-40B4-BE49-F238E27FC236}">
                <a16:creationId xmlns:a16="http://schemas.microsoft.com/office/drawing/2014/main" id="{028CCBD4-A548-CF60-CEA5-89A5C838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9" y="1637095"/>
            <a:ext cx="6024245" cy="3581758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B506DE20-13DB-A018-5CF0-290F33F1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97" y="1370437"/>
            <a:ext cx="4917688" cy="391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F68BC-D143-8671-EE59-3A894422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Plot two graphs in one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99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9BFB-3E9D-8397-C55F-4F82D1D3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Plot specifications</a:t>
            </a:r>
            <a:endParaRPr lang="en-US" dirty="0"/>
          </a:p>
        </p:txBody>
      </p:sp>
      <p:pic>
        <p:nvPicPr>
          <p:cNvPr id="3" name="Picture 2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90E503BE-5C9A-37DA-269F-B12AC246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" y="1715911"/>
            <a:ext cx="6096000" cy="4079752"/>
          </a:xfrm>
          <a:prstGeom prst="rect">
            <a:avLst/>
          </a:prstGeom>
        </p:spPr>
      </p:pic>
      <p:pic>
        <p:nvPicPr>
          <p:cNvPr id="4" name="Picture 3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E6327A45-6E98-44E6-F950-8B770981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33" y="1725789"/>
            <a:ext cx="5212827" cy="4080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E904B-6A52-1372-DF6A-CE46BA6724CD}"/>
              </a:ext>
            </a:extLst>
          </p:cNvPr>
          <p:cNvSpPr/>
          <p:nvPr/>
        </p:nvSpPr>
        <p:spPr>
          <a:xfrm>
            <a:off x="274674" y="5387162"/>
            <a:ext cx="5803604" cy="372139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3F4C-3274-28A7-1167-F2C668C1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Create separate plots</a:t>
            </a:r>
            <a:endParaRPr lang="en-US" dirty="0"/>
          </a:p>
        </p:txBody>
      </p:sp>
      <p:pic>
        <p:nvPicPr>
          <p:cNvPr id="3" name="Picture 2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63D72D13-F535-7765-8CDB-FBC1DCB9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7" y="1360310"/>
            <a:ext cx="5728590" cy="4746977"/>
          </a:xfrm>
          <a:prstGeom prst="rect">
            <a:avLst/>
          </a:prstGeom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B0511A6F-B542-EC89-4397-335AC8E1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55" y="3430411"/>
            <a:ext cx="4028643" cy="3200400"/>
          </a:xfrm>
          <a:prstGeom prst="rect">
            <a:avLst/>
          </a:prstGeom>
        </p:spPr>
      </p:pic>
      <p:pic>
        <p:nvPicPr>
          <p:cNvPr id="5" name="Picture 4" descr="A red line graph with numbers&#10;&#10;Description automatically generated">
            <a:extLst>
              <a:ext uri="{FF2B5EF4-FFF2-40B4-BE49-F238E27FC236}">
                <a16:creationId xmlns:a16="http://schemas.microsoft.com/office/drawing/2014/main" id="{0B935A4C-A9A8-04B8-480A-729A3D324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245" y="138289"/>
            <a:ext cx="3994259" cy="3053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F9AE46-59A1-E6A8-AE33-FF6E18CABD6F}"/>
              </a:ext>
            </a:extLst>
          </p:cNvPr>
          <p:cNvSpPr/>
          <p:nvPr/>
        </p:nvSpPr>
        <p:spPr>
          <a:xfrm>
            <a:off x="762000" y="5785883"/>
            <a:ext cx="5803604" cy="372139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CA8B9-8F86-D821-2E21-504281F07EC2}"/>
              </a:ext>
            </a:extLst>
          </p:cNvPr>
          <p:cNvSpPr/>
          <p:nvPr/>
        </p:nvSpPr>
        <p:spPr>
          <a:xfrm>
            <a:off x="762000" y="4899837"/>
            <a:ext cx="5803604" cy="372139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BAFC-81B7-5BB9-DC1C-FF50880D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Combine the plots to one axis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899DAB-AD70-686A-1C24-62533A68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6" y="1080911"/>
            <a:ext cx="5259152" cy="5331883"/>
          </a:xfrm>
          <a:prstGeom prst="rect">
            <a:avLst/>
          </a:prstGeom>
        </p:spPr>
      </p:pic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14AFE307-6E38-78DC-8EC2-04B3B10E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56" y="1610077"/>
            <a:ext cx="5370616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A554C8-AB31-E30F-56C7-70540FEFDB2B}"/>
              </a:ext>
            </a:extLst>
          </p:cNvPr>
          <p:cNvSpPr/>
          <p:nvPr/>
        </p:nvSpPr>
        <p:spPr>
          <a:xfrm>
            <a:off x="584790" y="3880883"/>
            <a:ext cx="1187302" cy="372139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56E3A-CDB5-F11E-6937-85BC7CFEEB4E}"/>
              </a:ext>
            </a:extLst>
          </p:cNvPr>
          <p:cNvSpPr/>
          <p:nvPr/>
        </p:nvSpPr>
        <p:spPr>
          <a:xfrm>
            <a:off x="584790" y="5918790"/>
            <a:ext cx="1187302" cy="372139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2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2741-4C96-4E91-E80E-D0A5A193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Add title and labels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A598E5-E821-1571-9A5E-85617420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0" y="1075035"/>
            <a:ext cx="4452327" cy="5480050"/>
          </a:xfrm>
          <a:prstGeom prst="rect">
            <a:avLst/>
          </a:prstGeom>
        </p:spPr>
      </p:pic>
      <p:pic>
        <p:nvPicPr>
          <p:cNvPr id="4" name="Picture 3" descr="A graph of sine and cosine functions&#10;&#10;Description automatically generated">
            <a:extLst>
              <a:ext uri="{FF2B5EF4-FFF2-40B4-BE49-F238E27FC236}">
                <a16:creationId xmlns:a16="http://schemas.microsoft.com/office/drawing/2014/main" id="{F3AEFC7C-A6B9-2DCF-15FB-C00A9DC27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523" y="1201803"/>
            <a:ext cx="6401102" cy="522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AABA8-93D5-7CA1-6A7B-BDFB68E7672D}"/>
              </a:ext>
            </a:extLst>
          </p:cNvPr>
          <p:cNvSpPr/>
          <p:nvPr/>
        </p:nvSpPr>
        <p:spPr>
          <a:xfrm>
            <a:off x="540488" y="5706139"/>
            <a:ext cx="4075813" cy="850604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69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CFF7-3D27-A70A-6022-353947CE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7" y="108714"/>
            <a:ext cx="11741865" cy="5854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/>
              </a:rPr>
              <a:t>Turn on grid; Add a legend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EAE4BE-F06B-AE9A-B6EE-50EFF562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39" y="800935"/>
            <a:ext cx="4198399" cy="5839033"/>
          </a:xfrm>
          <a:prstGeom prst="rect">
            <a:avLst/>
          </a:prstGeom>
        </p:spPr>
      </p:pic>
      <p:pic>
        <p:nvPicPr>
          <p:cNvPr id="4" name="Picture 3" descr="A graph of sine and cosine functions&#10;&#10;Description automatically generated">
            <a:extLst>
              <a:ext uri="{FF2B5EF4-FFF2-40B4-BE49-F238E27FC236}">
                <a16:creationId xmlns:a16="http://schemas.microsoft.com/office/drawing/2014/main" id="{C59C9FA5-EF6F-30B9-F59D-778FECE7C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85" y="1369653"/>
            <a:ext cx="5091039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5C30FE-7F5D-2B57-591A-87A33655ACF8}"/>
              </a:ext>
            </a:extLst>
          </p:cNvPr>
          <p:cNvSpPr/>
          <p:nvPr/>
        </p:nvSpPr>
        <p:spPr>
          <a:xfrm>
            <a:off x="1196162" y="6078278"/>
            <a:ext cx="4199860" cy="629092"/>
          </a:xfrm>
          <a:prstGeom prst="rect">
            <a:avLst/>
          </a:prstGeom>
          <a:solidFill>
            <a:srgbClr val="D9811C">
              <a:alpha val="1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674-7993-7968-8924-557F7EDD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36" y="189441"/>
            <a:ext cx="11741865" cy="59212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Arial Black"/>
              </a:rPr>
              <a:t>Creating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00F95-A281-7F4A-1885-DBD0684D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/>
              <a:t>Row</a:t>
            </a:r>
            <a:r>
              <a:rPr lang="en-US" b="1" dirty="0">
                <a:ea typeface="+mn-lt"/>
                <a:cs typeface="+mn-lt"/>
              </a:rPr>
              <a:t> Vector</a:t>
            </a:r>
            <a:r>
              <a:rPr lang="en-US" dirty="0">
                <a:ea typeface="+mn-lt"/>
                <a:cs typeface="+mn-lt"/>
              </a:rPr>
              <a:t>: You can create a row vector by enclosing a sequence of numbers in square brackets </a:t>
            </a:r>
            <a:r>
              <a:rPr lang="en-US" dirty="0">
                <a:latin typeface="Consolas"/>
              </a:rPr>
              <a:t>[ ]</a:t>
            </a:r>
            <a:r>
              <a:rPr lang="en-US" dirty="0">
                <a:ea typeface="+mn-lt"/>
                <a:cs typeface="+mn-lt"/>
              </a:rPr>
              <a:t>, separating elements with spaces or commas,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r = [10 20 30 40 50];
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Column Vector</a:t>
            </a:r>
            <a:r>
              <a:rPr lang="en-US" dirty="0">
                <a:ea typeface="+mn-lt"/>
                <a:cs typeface="+mn-lt"/>
              </a:rPr>
              <a:t>: A column vector is created by separating the elements with semicolons,</a:t>
            </a:r>
            <a:endParaRPr lang="en-US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c = [5; 15; 25; 35];  </a:t>
            </a: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 dirty="0">
                <a:ea typeface="Calibri"/>
                <a:cs typeface="Calibri"/>
              </a:rPr>
            </a:br>
            <a:r>
              <a:rPr lang="en-US" dirty="0">
                <a:solidFill>
                  <a:srgbClr val="C00000"/>
                </a:solidFill>
                <a:ea typeface="Calibri"/>
                <a:cs typeface="Calibri"/>
              </a:rPr>
              <a:t>Try the above commands in your command window.</a:t>
            </a:r>
          </a:p>
        </p:txBody>
      </p:sp>
    </p:spTree>
    <p:extLst>
      <p:ext uri="{BB962C8B-B14F-4D97-AF65-F5344CB8AC3E}">
        <p14:creationId xmlns:p14="http://schemas.microsoft.com/office/powerpoint/2010/main" val="93276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9699-1A23-832C-4190-C491C99E26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289595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More ways to create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582D-94EB-A656-D2D5-E0207E5CAE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Colon Operator</a:t>
            </a:r>
            <a:r>
              <a:rPr lang="en-US" dirty="0">
                <a:ea typeface="Calibri"/>
                <a:cs typeface="Calibri"/>
              </a:rPr>
              <a:t>: The colon operator </a:t>
            </a:r>
            <a:r>
              <a:rPr lang="en-US" dirty="0">
                <a:latin typeface="Consolas"/>
              </a:rPr>
              <a:t>:</a:t>
            </a:r>
            <a:r>
              <a:rPr lang="en-US" dirty="0">
                <a:ea typeface="Calibri"/>
                <a:cs typeface="Calibri"/>
              </a:rPr>
              <a:t> is used to create vectors with a regular sequence of numbers.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v1 = 1:5; </a:t>
            </a:r>
            <a:br>
              <a:rPr lang="en-US" dirty="0">
                <a:latin typeface="Consolas"/>
              </a:rPr>
            </a:br>
            <a:br>
              <a:rPr lang="en-US" dirty="0">
                <a:solidFill>
                  <a:srgbClr val="C00000"/>
                </a:solidFill>
                <a:latin typeface="Consolas"/>
              </a:rPr>
            </a:b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Specify Step Size</a:t>
            </a:r>
            <a:r>
              <a:rPr lang="en-US" dirty="0">
                <a:ea typeface="Calibri"/>
                <a:cs typeface="Calibri"/>
              </a:rPr>
              <a:t>: The colon operator can also specify a step size between elements.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v2 = 1:0.5:3; </a:t>
            </a:r>
            <a:br>
              <a:rPr lang="en-US" dirty="0">
                <a:latin typeface="Consolas"/>
              </a:rPr>
            </a:br>
            <a:br>
              <a:rPr lang="en-US" dirty="0">
                <a:solidFill>
                  <a:srgbClr val="C00000"/>
                </a:solidFill>
                <a:latin typeface="Consolas"/>
              </a:rPr>
            </a:b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 err="1">
                <a:ea typeface="Calibri"/>
                <a:cs typeface="Calibri"/>
              </a:rPr>
              <a:t>Linspace</a:t>
            </a:r>
            <a:r>
              <a:rPr lang="en-US" b="1" dirty="0">
                <a:ea typeface="Calibri"/>
                <a:cs typeface="Calibri"/>
              </a:rPr>
              <a:t> Function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latin typeface="Consolas"/>
              </a:rPr>
              <a:t>linspace</a:t>
            </a:r>
            <a:r>
              <a:rPr lang="en-US" dirty="0">
                <a:ea typeface="Calibri"/>
                <a:cs typeface="Calibri"/>
              </a:rPr>
              <a:t> generates linearly spaced vectors with a specified number of elements.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v3 = </a:t>
            </a:r>
            <a:r>
              <a:rPr lang="en-US" err="1">
                <a:latin typeface="Consolas"/>
              </a:rPr>
              <a:t>linspace</a:t>
            </a:r>
            <a:r>
              <a:rPr lang="en-US" dirty="0">
                <a:latin typeface="Consolas"/>
              </a:rPr>
              <a:t>(0, 10, 5); </a:t>
            </a:r>
            <a:br>
              <a:rPr lang="en-US" dirty="0">
                <a:latin typeface="Consolas"/>
              </a:rPr>
            </a:br>
            <a:br>
              <a:rPr lang="en-US" dirty="0">
                <a:solidFill>
                  <a:srgbClr val="C00000"/>
                </a:solidFill>
                <a:latin typeface="Consolas"/>
              </a:rPr>
            </a:b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28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1EF2-B9F9-38A1-1584-5F516CC00A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289595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F3A0-B8F2-EEC5-53D1-746E094D5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 can create a matrix by entering elements row by row inside square brackets. </a:t>
            </a:r>
          </a:p>
          <a:p>
            <a:r>
              <a:rPr lang="en-US" dirty="0">
                <a:ea typeface="+mn-lt"/>
                <a:cs typeface="+mn-lt"/>
              </a:rPr>
              <a:t>Separate elements within a row by spaces or commas, and separate rows by semicolons.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Calibri"/>
                <a:cs typeface="Calibri"/>
              </a:rPr>
              <a:t>&gt;&gt; A = [1 2 3 4; 5 6 7 8; 9 10 11 12];  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52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FDC9-3570-CA9D-C610-A329C45A25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289595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Special 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65DE-5E64-367D-37BC-1EF4B1E0DD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5387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Zero Matrix</a:t>
            </a:r>
            <a:r>
              <a:rPr lang="en-US" dirty="0">
                <a:ea typeface="+mn-lt"/>
                <a:cs typeface="+mn-lt"/>
              </a:rPr>
              <a:t>: The </a:t>
            </a:r>
            <a:r>
              <a:rPr lang="en-US" dirty="0">
                <a:latin typeface="Consolas"/>
              </a:rPr>
              <a:t>zeros</a:t>
            </a:r>
            <a:r>
              <a:rPr lang="en-US" dirty="0">
                <a:ea typeface="+mn-lt"/>
                <a:cs typeface="+mn-lt"/>
              </a:rPr>
              <a:t> function creates a matrix of zeros.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M1 = zeros(3, 4); 
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ea typeface="+mn-lt"/>
                <a:cs typeface="+mn-lt"/>
              </a:rPr>
              <a:t>Ones Matrix</a:t>
            </a:r>
            <a:r>
              <a:rPr lang="en-US" dirty="0">
                <a:ea typeface="+mn-lt"/>
                <a:cs typeface="+mn-lt"/>
              </a:rPr>
              <a:t>: The </a:t>
            </a:r>
            <a:r>
              <a:rPr lang="en-US" dirty="0">
                <a:latin typeface="Consolas"/>
              </a:rPr>
              <a:t>ones</a:t>
            </a:r>
            <a:r>
              <a:rPr lang="en-US" dirty="0">
                <a:ea typeface="+mn-lt"/>
                <a:cs typeface="+mn-lt"/>
              </a:rPr>
              <a:t> function creates a matrix of ones.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M2 = ones(2, 5);  </a:t>
            </a:r>
          </a:p>
          <a:p>
            <a:pPr marL="0" indent="0">
              <a:buNone/>
            </a:pP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Identity Matrix</a:t>
            </a:r>
            <a:r>
              <a:rPr lang="en-US" dirty="0">
                <a:ea typeface="+mn-lt"/>
                <a:cs typeface="+mn-lt"/>
              </a:rPr>
              <a:t>: The </a:t>
            </a:r>
            <a:r>
              <a:rPr lang="en-US" dirty="0">
                <a:latin typeface="Consolas"/>
              </a:rPr>
              <a:t>eye</a:t>
            </a:r>
            <a:r>
              <a:rPr lang="en-US" dirty="0">
                <a:ea typeface="+mn-lt"/>
                <a:cs typeface="+mn-lt"/>
              </a:rPr>
              <a:t> function creates an identity matrix.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&gt;&gt;</a:t>
            </a:r>
            <a:r>
              <a:rPr lang="en-US" dirty="0">
                <a:latin typeface="Consolas"/>
              </a:rPr>
              <a:t> M3 = eye(4);  </a:t>
            </a: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Random Matrix</a:t>
            </a:r>
            <a:r>
              <a:rPr lang="en-US" dirty="0">
                <a:ea typeface="+mn-lt"/>
                <a:cs typeface="+mn-lt"/>
              </a:rPr>
              <a:t>: The </a:t>
            </a:r>
            <a:r>
              <a:rPr lang="en-US" dirty="0">
                <a:latin typeface="Consolas"/>
              </a:rPr>
              <a:t>rand</a:t>
            </a:r>
            <a:r>
              <a:rPr lang="en-US" dirty="0">
                <a:ea typeface="+mn-lt"/>
                <a:cs typeface="+mn-lt"/>
              </a:rPr>
              <a:t> function generates matrices with random values between 0 and 1.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M4 = rand(3, 3); 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8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7D6E-CD28-AED8-5F58-1774DFD49A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Accessing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8B97A-F64A-C4C6-5297-8C89985F17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We can access elements of arrays and subarrays to extract, modify, or use specific parts of an array for further computations. </a:t>
            </a:r>
          </a:p>
          <a:p>
            <a:r>
              <a:rPr lang="en-US" dirty="0">
                <a:ea typeface="+mn-lt"/>
                <a:cs typeface="+mn-lt"/>
              </a:rPr>
              <a:t>Elements in the array can be accessed using the position indices using (  )</a:t>
            </a: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Row Vector</a:t>
            </a:r>
            <a:r>
              <a:rPr lang="en-US" dirty="0">
                <a:ea typeface="+mn-lt"/>
                <a:cs typeface="+mn-lt"/>
              </a:rPr>
              <a:t> Example: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r = [10, 20, 30, 40, 50];  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element = r(3);  </a:t>
            </a:r>
          </a:p>
          <a:p>
            <a:pPr marL="0" indent="0">
              <a:buNone/>
            </a:pPr>
            <a:endParaRPr lang="en-US" dirty="0">
              <a:latin typeface="Consolas"/>
            </a:endParaRPr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Column Vector</a:t>
            </a:r>
            <a:r>
              <a:rPr lang="en-US" dirty="0">
                <a:ea typeface="+mn-lt"/>
                <a:cs typeface="+mn-lt"/>
              </a:rPr>
              <a:t> Example:</a:t>
            </a:r>
            <a:endParaRPr lang="en-US" dirty="0"/>
          </a:p>
          <a:p>
            <a:pPr>
              <a:buNone/>
            </a:pPr>
            <a:r>
              <a:rPr lang="en-US" dirty="0">
                <a:latin typeface="Consolas"/>
              </a:rPr>
              <a:t>&gt;&gt; c = [5; 15; 25; 35]; 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latin typeface="Consolas"/>
              </a:rPr>
              <a:t>&gt;&gt; element = c(2);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368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06B4-E4CD-DED7-98BA-8188AE649B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Accessing Matrices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2FE5-81B0-0075-12CA-993756AAB2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ea typeface="+mn-lt"/>
                <a:cs typeface="+mn-lt"/>
              </a:rPr>
              <a:t>&gt;&gt; A = [1 2 3 4; 5 6 7 8; 9 10 11 12];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Use parentheses </a:t>
            </a:r>
            <a:r>
              <a:rPr lang="en-US" dirty="0">
                <a:latin typeface="Consolas"/>
              </a:rPr>
              <a:t>( )</a:t>
            </a:r>
            <a:r>
              <a:rPr lang="en-US" dirty="0">
                <a:ea typeface="+mn-lt"/>
                <a:cs typeface="+mn-lt"/>
              </a:rPr>
              <a:t> to access specific elements in an array by specifying row and column indices.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element = A(2, 3);  </a:t>
            </a:r>
            <a:endParaRPr lang="en-US" dirty="0">
              <a:latin typeface="Consola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Modifying Elements</a:t>
            </a:r>
            <a:r>
              <a:rPr lang="en-US" dirty="0">
                <a:ea typeface="+mn-lt"/>
                <a:cs typeface="+mn-lt"/>
              </a:rPr>
              <a:t>: You can change an array element by assigning a new value to it.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A(1, 2) = -15;  </a:t>
            </a:r>
            <a:endParaRPr lang="en-US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69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D878-9001-8237-37E5-0A4E5A717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36525"/>
            <a:ext cx="11741150" cy="9413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Arial Black"/>
              </a:rPr>
              <a:t>Multiple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6F-4E0C-ACC1-5F39-B1EBABDB29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850" y="1181100"/>
            <a:ext cx="11741150" cy="51466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ea typeface="+mn-lt"/>
                <a:cs typeface="+mn-lt"/>
              </a:rPr>
              <a:t>&gt;&gt; r = [10 20 30 40 50]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latin typeface="Consolas"/>
                <a:ea typeface="+mn-lt"/>
                <a:cs typeface="+mn-lt"/>
              </a:rPr>
              <a:t>&gt;&gt; A = [1 2 3 4; 5 6 7 8; 9 10 11 12];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You can also access multiple elements from a matrix or a vector at once by specifying a range or a set of indices.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</a:rPr>
              <a:t>&gt;&gt; </a:t>
            </a:r>
            <a:r>
              <a:rPr lang="en-US" dirty="0" err="1">
                <a:latin typeface="Consolas"/>
              </a:rPr>
              <a:t>subVec</a:t>
            </a:r>
            <a:r>
              <a:rPr lang="en-US" dirty="0">
                <a:latin typeface="Consolas"/>
              </a:rPr>
              <a:t> = r(2:4);</a:t>
            </a:r>
            <a:br>
              <a:rPr lang="en-US" dirty="0">
                <a:latin typeface="Consolas"/>
              </a:rPr>
            </a:br>
            <a:r>
              <a:rPr lang="en-US" dirty="0">
                <a:latin typeface="Consolas"/>
              </a:rPr>
              <a:t>&gt;&gt; row = A(2,:);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Calibri"/>
                <a:cs typeface="Calibri"/>
              </a:rPr>
              <a:t>&gt;&gt; col = A(:,3);</a:t>
            </a:r>
          </a:p>
          <a:p>
            <a:pPr marL="0" indent="0">
              <a:buNone/>
            </a:pPr>
            <a:r>
              <a:rPr lang="en-US" dirty="0">
                <a:latin typeface="Consolas"/>
                <a:ea typeface="Calibri"/>
                <a:cs typeface="Calibri"/>
              </a:rPr>
              <a:t>&gt;&gt; </a:t>
            </a:r>
            <a:r>
              <a:rPr lang="en-US" dirty="0" err="1">
                <a:ea typeface="+mn-lt"/>
                <a:cs typeface="+mn-lt"/>
              </a:rPr>
              <a:t>subMat</a:t>
            </a:r>
            <a:r>
              <a:rPr lang="en-US" dirty="0">
                <a:ea typeface="+mn-lt"/>
                <a:cs typeface="+mn-lt"/>
              </a:rPr>
              <a:t> = A(1:2, 2:3);</a:t>
            </a:r>
            <a:endParaRPr lang="en-US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90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0169E449BAB4194FF93B3DC6AA39B" ma:contentTypeVersion="18" ma:contentTypeDescription="Create a new document." ma:contentTypeScope="" ma:versionID="ee23bc84fadcc75d7bffa7eb3a4e035e">
  <xsd:schema xmlns:xsd="http://www.w3.org/2001/XMLSchema" xmlns:xs="http://www.w3.org/2001/XMLSchema" xmlns:p="http://schemas.microsoft.com/office/2006/metadata/properties" xmlns:ns3="27549951-b4c8-463d-bb1c-37ba9fa5011d" xmlns:ns4="f3abb6a0-0fa6-461f-9cf7-f66e5063ba35" targetNamespace="http://schemas.microsoft.com/office/2006/metadata/properties" ma:root="true" ma:fieldsID="1300603326c85639cebd1bf88d2f0d19" ns3:_="" ns4:_="">
    <xsd:import namespace="27549951-b4c8-463d-bb1c-37ba9fa5011d"/>
    <xsd:import namespace="f3abb6a0-0fa6-461f-9cf7-f66e5063b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549951-b4c8-463d-bb1c-37ba9fa50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bb6a0-0fa6-461f-9cf7-f66e5063ba3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549951-b4c8-463d-bb1c-37ba9fa5011d" xsi:nil="true"/>
  </documentManagement>
</p:properties>
</file>

<file path=customXml/itemProps1.xml><?xml version="1.0" encoding="utf-8"?>
<ds:datastoreItem xmlns:ds="http://schemas.openxmlformats.org/officeDocument/2006/customXml" ds:itemID="{EBE8C3F6-2B37-450C-8636-87BA99B9F7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400357-F2B7-4FCB-BA9C-B7937106037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7549951-b4c8-463d-bb1c-37ba9fa5011d"/>
    <ds:schemaRef ds:uri="f3abb6a0-0fa6-461f-9cf7-f66e5063ba3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334C67-DDE1-4044-BF0C-50193A697728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f3abb6a0-0fa6-461f-9cf7-f66e5063ba35"/>
    <ds:schemaRef ds:uri="http://schemas.microsoft.com/office/infopath/2007/PartnerControls"/>
    <ds:schemaRef ds:uri="http://schemas.openxmlformats.org/package/2006/metadata/core-properties"/>
    <ds:schemaRef ds:uri="27549951-b4c8-463d-bb1c-37ba9fa5011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42167</TotalTime>
  <Words>6744</Words>
  <Application>Microsoft Office PowerPoint</Application>
  <PresentationFormat>Widescreen</PresentationFormat>
  <Paragraphs>521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Arrays</vt:lpstr>
      <vt:lpstr>Creating Vectors</vt:lpstr>
      <vt:lpstr>More ways to create vectors</vt:lpstr>
      <vt:lpstr>Matrices</vt:lpstr>
      <vt:lpstr>Special matrices</vt:lpstr>
      <vt:lpstr>Accessing Vectors</vt:lpstr>
      <vt:lpstr>Accessing Matrices</vt:lpstr>
      <vt:lpstr>Multiple elements</vt:lpstr>
      <vt:lpstr>Special Indexing</vt:lpstr>
      <vt:lpstr>Logical Indexing</vt:lpstr>
      <vt:lpstr>Extracting properties of an array</vt:lpstr>
      <vt:lpstr>Exercise 1: Output the elements with odd indices </vt:lpstr>
      <vt:lpstr>PowerPoint Presentation</vt:lpstr>
      <vt:lpstr>Exercise 2 : Find the max/min value</vt:lpstr>
      <vt:lpstr>PowerPoint Presentation</vt:lpstr>
      <vt:lpstr>Exercise 3: Reverse an array  </vt:lpstr>
      <vt:lpstr>PowerPoint Presentation</vt:lpstr>
      <vt:lpstr>Plotting a graph using array</vt:lpstr>
      <vt:lpstr>plot()</vt:lpstr>
      <vt:lpstr>Built-in Mathematical Functions</vt:lpstr>
      <vt:lpstr>Plot a function</vt:lpstr>
      <vt:lpstr>Plot two graphs in one axis</vt:lpstr>
      <vt:lpstr>Plot specifications</vt:lpstr>
      <vt:lpstr>Create separate plots</vt:lpstr>
      <vt:lpstr>Combine the plots to one axis</vt:lpstr>
      <vt:lpstr>Add title and labels</vt:lpstr>
      <vt:lpstr>Turn on grid; Add a legend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IDS 1721 - Florida Poly</dc:title>
  <dc:creator>Edwar Romero-Ramirez</dc:creator>
  <cp:lastModifiedBy>Edwar Romero-Ramirez</cp:lastModifiedBy>
  <cp:revision>733</cp:revision>
  <dcterms:created xsi:type="dcterms:W3CDTF">2023-12-16T22:48:18Z</dcterms:created>
  <dcterms:modified xsi:type="dcterms:W3CDTF">2024-10-10T17:17:47Z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0x0101006C10169E449BAB4194FF93B3DC6AA39B</vt:lpwstr>
  </property>
</Properties>
</file>